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4" r:id="rId2"/>
    <p:sldId id="327" r:id="rId3"/>
    <p:sldId id="318" r:id="rId4"/>
    <p:sldId id="331" r:id="rId5"/>
    <p:sldId id="330" r:id="rId6"/>
    <p:sldId id="32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ECFF"/>
    <a:srgbClr val="66C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7" d="100"/>
          <a:sy n="57" d="100"/>
        </p:scale>
        <p:origin x="1938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571501" y="2658533"/>
            <a:ext cx="8001000" cy="458893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ご注意ください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スーツケースの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取り間違いが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多発しています！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C136915-68CA-B8EA-C0E5-45F1950D1125}"/>
              </a:ext>
            </a:extLst>
          </p:cNvPr>
          <p:cNvSpPr txBox="1"/>
          <p:nvPr/>
        </p:nvSpPr>
        <p:spPr>
          <a:xfrm rot="5400000">
            <a:off x="-1122949" y="2184400"/>
            <a:ext cx="9103896" cy="553720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スーツケースの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取り間違いが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多発しています！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41312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9412"/>
            <a:ext cx="6657770" cy="415778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196388-119E-8431-3FBE-EBCD5311031B}"/>
              </a:ext>
            </a:extLst>
          </p:cNvPr>
          <p:cNvSpPr txBox="1"/>
          <p:nvPr/>
        </p:nvSpPr>
        <p:spPr>
          <a:xfrm>
            <a:off x="484909" y="497305"/>
            <a:ext cx="5952467" cy="338675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スーツケースの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取り間違いに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193B35A6-6FD2-CBEC-31BC-2120EB557BC3}"/>
              </a:ext>
            </a:extLst>
          </p:cNvPr>
          <p:cNvSpPr txBox="1"/>
          <p:nvPr/>
        </p:nvSpPr>
        <p:spPr>
          <a:xfrm>
            <a:off x="294329" y="7692239"/>
            <a:ext cx="63762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ネームタグやリボンなど目立つ目印を付けることをおすすめします。</a:t>
            </a:r>
          </a:p>
        </p:txBody>
      </p: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C6BC4F6B-CD65-19DC-4486-3A65D90F9A22}"/>
              </a:ext>
            </a:extLst>
          </p:cNvPr>
          <p:cNvGrpSpPr/>
          <p:nvPr/>
        </p:nvGrpSpPr>
        <p:grpSpPr>
          <a:xfrm>
            <a:off x="2093614" y="4574038"/>
            <a:ext cx="2735056" cy="2735056"/>
            <a:chOff x="1010420" y="880738"/>
            <a:chExt cx="2735056" cy="2735056"/>
          </a:xfrm>
        </p:grpSpPr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03D0DA9D-9907-19E9-1A5E-DB6DED277718}"/>
                </a:ext>
              </a:extLst>
            </p:cNvPr>
            <p:cNvGrpSpPr/>
            <p:nvPr/>
          </p:nvGrpSpPr>
          <p:grpSpPr>
            <a:xfrm>
              <a:off x="1010420" y="880738"/>
              <a:ext cx="2735056" cy="2735056"/>
              <a:chOff x="-2547477" y="569558"/>
              <a:chExt cx="2735056" cy="2735056"/>
            </a:xfrm>
          </p:grpSpPr>
          <p:sp>
            <p:nvSpPr>
              <p:cNvPr id="86" name="四角形: 角を丸くする 85">
                <a:extLst>
                  <a:ext uri="{FF2B5EF4-FFF2-40B4-BE49-F238E27FC236}">
                    <a16:creationId xmlns:a16="http://schemas.microsoft.com/office/drawing/2014/main" id="{117B30E7-CF0E-268F-15CC-A51197FA2EE4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四角形: 角を丸くする 86">
                <a:extLst>
                  <a:ext uri="{FF2B5EF4-FFF2-40B4-BE49-F238E27FC236}">
                    <a16:creationId xmlns:a16="http://schemas.microsoft.com/office/drawing/2014/main" id="{57F1D82C-2B6D-187C-0D01-9F5C7ECD255C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B6C05F34-C3B6-883C-DC3A-CA5054446C1A}"/>
                  </a:ext>
                </a:extLst>
              </p:cNvPr>
              <p:cNvSpPr/>
              <p:nvPr/>
            </p:nvSpPr>
            <p:spPr bwMode="auto">
              <a:xfrm>
                <a:off x="-2468515" y="648520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ED3C4F65-02C7-69BC-1A4D-959AAC71BC28}"/>
                </a:ext>
              </a:extLst>
            </p:cNvPr>
            <p:cNvSpPr/>
            <p:nvPr/>
          </p:nvSpPr>
          <p:spPr bwMode="auto">
            <a:xfrm rot="900000">
              <a:off x="3227569" y="1121413"/>
              <a:ext cx="158872" cy="450544"/>
            </a:xfrm>
            <a:custGeom>
              <a:avLst/>
              <a:gdLst>
                <a:gd name="connsiteX0" fmla="*/ 175298 w 350596"/>
                <a:gd name="connsiteY0" fmla="*/ 813598 h 994252"/>
                <a:gd name="connsiteX1" fmla="*/ 265625 w 350596"/>
                <a:gd name="connsiteY1" fmla="*/ 903925 h 994252"/>
                <a:gd name="connsiteX2" fmla="*/ 175298 w 350596"/>
                <a:gd name="connsiteY2" fmla="*/ 994252 h 994252"/>
                <a:gd name="connsiteX3" fmla="*/ 84971 w 350596"/>
                <a:gd name="connsiteY3" fmla="*/ 903925 h 994252"/>
                <a:gd name="connsiteX4" fmla="*/ 175298 w 350596"/>
                <a:gd name="connsiteY4" fmla="*/ 813598 h 994252"/>
                <a:gd name="connsiteX5" fmla="*/ 175298 w 350596"/>
                <a:gd name="connsiteY5" fmla="*/ 0 h 994252"/>
                <a:gd name="connsiteX6" fmla="*/ 350596 w 350596"/>
                <a:gd name="connsiteY6" fmla="*/ 225282 h 994252"/>
                <a:gd name="connsiteX7" fmla="*/ 336821 w 350596"/>
                <a:gd name="connsiteY7" fmla="*/ 312972 h 994252"/>
                <a:gd name="connsiteX8" fmla="*/ 335449 w 350596"/>
                <a:gd name="connsiteY8" fmla="*/ 315587 h 994252"/>
                <a:gd name="connsiteX9" fmla="*/ 238064 w 350596"/>
                <a:gd name="connsiteY9" fmla="*/ 712419 h 994252"/>
                <a:gd name="connsiteX10" fmla="*/ 238013 w 350596"/>
                <a:gd name="connsiteY10" fmla="*/ 712419 h 994252"/>
                <a:gd name="connsiteX11" fmla="*/ 236802 w 350596"/>
                <a:gd name="connsiteY11" fmla="*/ 718806 h 994252"/>
                <a:gd name="connsiteX12" fmla="*/ 175298 w 350596"/>
                <a:gd name="connsiteY12" fmla="*/ 762212 h 994252"/>
                <a:gd name="connsiteX13" fmla="*/ 113795 w 350596"/>
                <a:gd name="connsiteY13" fmla="*/ 718806 h 994252"/>
                <a:gd name="connsiteX14" fmla="*/ 112583 w 350596"/>
                <a:gd name="connsiteY14" fmla="*/ 712419 h 994252"/>
                <a:gd name="connsiteX15" fmla="*/ 112534 w 350596"/>
                <a:gd name="connsiteY15" fmla="*/ 712419 h 994252"/>
                <a:gd name="connsiteX16" fmla="*/ 15151 w 350596"/>
                <a:gd name="connsiteY16" fmla="*/ 315593 h 994252"/>
                <a:gd name="connsiteX17" fmla="*/ 13776 w 350596"/>
                <a:gd name="connsiteY17" fmla="*/ 312972 h 994252"/>
                <a:gd name="connsiteX18" fmla="*/ 0 w 350596"/>
                <a:gd name="connsiteY18" fmla="*/ 225282 h 994252"/>
                <a:gd name="connsiteX19" fmla="*/ 175298 w 350596"/>
                <a:gd name="connsiteY19" fmla="*/ 0 h 994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50596" h="994252">
                  <a:moveTo>
                    <a:pt x="175298" y="813598"/>
                  </a:moveTo>
                  <a:cubicBezTo>
                    <a:pt x="225184" y="813598"/>
                    <a:pt x="265625" y="854039"/>
                    <a:pt x="265625" y="903925"/>
                  </a:cubicBezTo>
                  <a:cubicBezTo>
                    <a:pt x="265625" y="953811"/>
                    <a:pt x="225184" y="994252"/>
                    <a:pt x="175298" y="994252"/>
                  </a:cubicBezTo>
                  <a:cubicBezTo>
                    <a:pt x="125412" y="994252"/>
                    <a:pt x="84971" y="953811"/>
                    <a:pt x="84971" y="903925"/>
                  </a:cubicBezTo>
                  <a:cubicBezTo>
                    <a:pt x="84971" y="854039"/>
                    <a:pt x="125412" y="813598"/>
                    <a:pt x="175298" y="813598"/>
                  </a:cubicBezTo>
                  <a:close/>
                  <a:moveTo>
                    <a:pt x="175298" y="0"/>
                  </a:moveTo>
                  <a:cubicBezTo>
                    <a:pt x="272112" y="0"/>
                    <a:pt x="350596" y="100863"/>
                    <a:pt x="350596" y="225282"/>
                  </a:cubicBezTo>
                  <a:cubicBezTo>
                    <a:pt x="350596" y="256387"/>
                    <a:pt x="345691" y="286020"/>
                    <a:pt x="336821" y="312972"/>
                  </a:cubicBezTo>
                  <a:lnTo>
                    <a:pt x="335449" y="315587"/>
                  </a:lnTo>
                  <a:lnTo>
                    <a:pt x="238064" y="712419"/>
                  </a:lnTo>
                  <a:lnTo>
                    <a:pt x="238013" y="712419"/>
                  </a:lnTo>
                  <a:lnTo>
                    <a:pt x="236802" y="718806"/>
                  </a:lnTo>
                  <a:cubicBezTo>
                    <a:pt x="226669" y="744314"/>
                    <a:pt x="202947" y="762212"/>
                    <a:pt x="175298" y="762212"/>
                  </a:cubicBezTo>
                  <a:cubicBezTo>
                    <a:pt x="147650" y="762212"/>
                    <a:pt x="123928" y="744314"/>
                    <a:pt x="113795" y="718806"/>
                  </a:cubicBezTo>
                  <a:lnTo>
                    <a:pt x="112583" y="712419"/>
                  </a:lnTo>
                  <a:lnTo>
                    <a:pt x="112534" y="712419"/>
                  </a:lnTo>
                  <a:lnTo>
                    <a:pt x="15151" y="315593"/>
                  </a:lnTo>
                  <a:lnTo>
                    <a:pt x="13776" y="312972"/>
                  </a:lnTo>
                  <a:cubicBezTo>
                    <a:pt x="4905" y="286020"/>
                    <a:pt x="0" y="256387"/>
                    <a:pt x="0" y="225282"/>
                  </a:cubicBezTo>
                  <a:cubicBezTo>
                    <a:pt x="0" y="100863"/>
                    <a:pt x="78484" y="0"/>
                    <a:pt x="175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0337B493-C235-FD87-BE01-0A4EADEAF408}"/>
                </a:ext>
              </a:extLst>
            </p:cNvPr>
            <p:cNvSpPr/>
            <p:nvPr/>
          </p:nvSpPr>
          <p:spPr>
            <a:xfrm>
              <a:off x="1677529" y="2355711"/>
              <a:ext cx="424880" cy="867434"/>
            </a:xfrm>
            <a:custGeom>
              <a:avLst/>
              <a:gdLst>
                <a:gd name="csX0" fmla="*/ 250943 w 753253"/>
                <a:gd name="csY0" fmla="*/ 78289 h 1537840"/>
                <a:gd name="csX1" fmla="*/ 242960 w 753253"/>
                <a:gd name="csY1" fmla="*/ 90130 h 1537840"/>
                <a:gd name="csX2" fmla="*/ 239364 w 753253"/>
                <a:gd name="csY2" fmla="*/ 107939 h 1537840"/>
                <a:gd name="csX3" fmla="*/ 239364 w 753253"/>
                <a:gd name="csY3" fmla="*/ 413577 h 1537840"/>
                <a:gd name="csX4" fmla="*/ 513890 w 753253"/>
                <a:gd name="csY4" fmla="*/ 413577 h 1537840"/>
                <a:gd name="csX5" fmla="*/ 513890 w 753253"/>
                <a:gd name="csY5" fmla="*/ 107939 h 1537840"/>
                <a:gd name="csX6" fmla="*/ 510295 w 753253"/>
                <a:gd name="csY6" fmla="*/ 90130 h 1537840"/>
                <a:gd name="csX7" fmla="*/ 502311 w 753253"/>
                <a:gd name="csY7" fmla="*/ 78289 h 1537840"/>
                <a:gd name="csX8" fmla="*/ 501604 w 753253"/>
                <a:gd name="csY8" fmla="*/ 79997 h 1537840"/>
                <a:gd name="csX9" fmla="*/ 482052 w 753253"/>
                <a:gd name="csY9" fmla="*/ 88095 h 1537840"/>
                <a:gd name="csX10" fmla="*/ 271202 w 753253"/>
                <a:gd name="csY10" fmla="*/ 88095 h 1537840"/>
                <a:gd name="csX11" fmla="*/ 251651 w 753253"/>
                <a:gd name="csY11" fmla="*/ 79997 h 1537840"/>
                <a:gd name="csX12" fmla="*/ 271202 w 753253"/>
                <a:gd name="csY12" fmla="*/ 0 h 1537840"/>
                <a:gd name="csX13" fmla="*/ 482052 w 753253"/>
                <a:gd name="csY13" fmla="*/ 0 h 1537840"/>
                <a:gd name="csX14" fmla="*/ 501604 w 753253"/>
                <a:gd name="csY14" fmla="*/ 8098 h 1537840"/>
                <a:gd name="csX15" fmla="*/ 507834 w 753253"/>
                <a:gd name="csY15" fmla="*/ 23140 h 1537840"/>
                <a:gd name="csX16" fmla="*/ 534192 w 753253"/>
                <a:gd name="csY16" fmla="*/ 34058 h 1537840"/>
                <a:gd name="csX17" fmla="*/ 551240 w 753253"/>
                <a:gd name="csY17" fmla="*/ 75216 h 1537840"/>
                <a:gd name="csX18" fmla="*/ 551240 w 753253"/>
                <a:gd name="csY18" fmla="*/ 413577 h 1537840"/>
                <a:gd name="csX19" fmla="*/ 662923 w 753253"/>
                <a:gd name="csY19" fmla="*/ 413577 h 1537840"/>
                <a:gd name="csX20" fmla="*/ 753253 w 753253"/>
                <a:gd name="csY20" fmla="*/ 503907 h 1537840"/>
                <a:gd name="csX21" fmla="*/ 753253 w 753253"/>
                <a:gd name="csY21" fmla="*/ 1351249 h 1537840"/>
                <a:gd name="csX22" fmla="*/ 698084 w 753253"/>
                <a:gd name="csY22" fmla="*/ 1434481 h 1537840"/>
                <a:gd name="csX23" fmla="*/ 669787 w 753253"/>
                <a:gd name="csY23" fmla="*/ 1440193 h 1537840"/>
                <a:gd name="csX24" fmla="*/ 681132 w 753253"/>
                <a:gd name="csY24" fmla="*/ 1457019 h 1537840"/>
                <a:gd name="csX25" fmla="*/ 685703 w 753253"/>
                <a:gd name="csY25" fmla="*/ 1479664 h 1537840"/>
                <a:gd name="csX26" fmla="*/ 627527 w 753253"/>
                <a:gd name="csY26" fmla="*/ 1537840 h 1537840"/>
                <a:gd name="csX27" fmla="*/ 569351 w 753253"/>
                <a:gd name="csY27" fmla="*/ 1479664 h 1537840"/>
                <a:gd name="csX28" fmla="*/ 573923 w 753253"/>
                <a:gd name="csY28" fmla="*/ 1457019 h 1537840"/>
                <a:gd name="csX29" fmla="*/ 584333 w 753253"/>
                <a:gd name="csY29" fmla="*/ 1441579 h 1537840"/>
                <a:gd name="csX30" fmla="*/ 188561 w 753253"/>
                <a:gd name="csY30" fmla="*/ 1441579 h 1537840"/>
                <a:gd name="csX31" fmla="*/ 198971 w 753253"/>
                <a:gd name="csY31" fmla="*/ 1457019 h 1537840"/>
                <a:gd name="csX32" fmla="*/ 203543 w 753253"/>
                <a:gd name="csY32" fmla="*/ 1479664 h 1537840"/>
                <a:gd name="csX33" fmla="*/ 145367 w 753253"/>
                <a:gd name="csY33" fmla="*/ 1537840 h 1537840"/>
                <a:gd name="csX34" fmla="*/ 87191 w 753253"/>
                <a:gd name="csY34" fmla="*/ 1479664 h 1537840"/>
                <a:gd name="csX35" fmla="*/ 91762 w 753253"/>
                <a:gd name="csY35" fmla="*/ 1457019 h 1537840"/>
                <a:gd name="csX36" fmla="*/ 102172 w 753253"/>
                <a:gd name="csY36" fmla="*/ 1441579 h 1537840"/>
                <a:gd name="csX37" fmla="*/ 90330 w 753253"/>
                <a:gd name="csY37" fmla="*/ 1441579 h 1537840"/>
                <a:gd name="csX38" fmla="*/ 0 w 753253"/>
                <a:gd name="csY38" fmla="*/ 1351249 h 1537840"/>
                <a:gd name="csX39" fmla="*/ 0 w 753253"/>
                <a:gd name="csY39" fmla="*/ 503907 h 1537840"/>
                <a:gd name="csX40" fmla="*/ 90330 w 753253"/>
                <a:gd name="csY40" fmla="*/ 413577 h 1537840"/>
                <a:gd name="csX41" fmla="*/ 202014 w 753253"/>
                <a:gd name="csY41" fmla="*/ 413577 h 1537840"/>
                <a:gd name="csX42" fmla="*/ 202014 w 753253"/>
                <a:gd name="csY42" fmla="*/ 75216 h 1537840"/>
                <a:gd name="csX43" fmla="*/ 219062 w 753253"/>
                <a:gd name="csY43" fmla="*/ 34058 h 1537840"/>
                <a:gd name="csX44" fmla="*/ 245420 w 753253"/>
                <a:gd name="csY44" fmla="*/ 23140 h 1537840"/>
                <a:gd name="csX45" fmla="*/ 251651 w 753253"/>
                <a:gd name="csY45" fmla="*/ 8098 h 1537840"/>
                <a:gd name="csX46" fmla="*/ 271202 w 753253"/>
                <a:gd name="csY46" fmla="*/ 0 h 15378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</a:cxnLst>
              <a:rect l="l" t="t" r="r" b="b"/>
              <a:pathLst>
                <a:path w="753253" h="1537840">
                  <a:moveTo>
                    <a:pt x="250943" y="78289"/>
                  </a:moveTo>
                  <a:lnTo>
                    <a:pt x="242960" y="90130"/>
                  </a:lnTo>
                  <a:cubicBezTo>
                    <a:pt x="240645" y="95604"/>
                    <a:pt x="239364" y="101622"/>
                    <a:pt x="239364" y="107939"/>
                  </a:cubicBezTo>
                  <a:lnTo>
                    <a:pt x="239364" y="413577"/>
                  </a:lnTo>
                  <a:lnTo>
                    <a:pt x="513890" y="413577"/>
                  </a:lnTo>
                  <a:lnTo>
                    <a:pt x="513890" y="107939"/>
                  </a:lnTo>
                  <a:cubicBezTo>
                    <a:pt x="513890" y="101622"/>
                    <a:pt x="512610" y="95604"/>
                    <a:pt x="510295" y="90130"/>
                  </a:cubicBezTo>
                  <a:lnTo>
                    <a:pt x="502311" y="78289"/>
                  </a:lnTo>
                  <a:lnTo>
                    <a:pt x="501604" y="79997"/>
                  </a:lnTo>
                  <a:cubicBezTo>
                    <a:pt x="496600" y="85000"/>
                    <a:pt x="489688" y="88095"/>
                    <a:pt x="482052" y="88095"/>
                  </a:cubicBezTo>
                  <a:lnTo>
                    <a:pt x="271202" y="88095"/>
                  </a:lnTo>
                  <a:cubicBezTo>
                    <a:pt x="263567" y="88095"/>
                    <a:pt x="256654" y="85000"/>
                    <a:pt x="251651" y="79997"/>
                  </a:cubicBezTo>
                  <a:close/>
                  <a:moveTo>
                    <a:pt x="271202" y="0"/>
                  </a:moveTo>
                  <a:lnTo>
                    <a:pt x="482052" y="0"/>
                  </a:lnTo>
                  <a:cubicBezTo>
                    <a:pt x="489688" y="0"/>
                    <a:pt x="496600" y="3095"/>
                    <a:pt x="501604" y="8098"/>
                  </a:cubicBezTo>
                  <a:lnTo>
                    <a:pt x="507834" y="23140"/>
                  </a:lnTo>
                  <a:lnTo>
                    <a:pt x="534192" y="34058"/>
                  </a:lnTo>
                  <a:cubicBezTo>
                    <a:pt x="544725" y="44591"/>
                    <a:pt x="551240" y="59143"/>
                    <a:pt x="551240" y="75216"/>
                  </a:cubicBezTo>
                  <a:lnTo>
                    <a:pt x="551240" y="413577"/>
                  </a:lnTo>
                  <a:lnTo>
                    <a:pt x="662923" y="413577"/>
                  </a:lnTo>
                  <a:cubicBezTo>
                    <a:pt x="712811" y="413577"/>
                    <a:pt x="753253" y="454019"/>
                    <a:pt x="753253" y="503907"/>
                  </a:cubicBezTo>
                  <a:lnTo>
                    <a:pt x="753253" y="1351249"/>
                  </a:lnTo>
                  <a:cubicBezTo>
                    <a:pt x="753253" y="1388665"/>
                    <a:pt x="730505" y="1420768"/>
                    <a:pt x="698084" y="1434481"/>
                  </a:cubicBezTo>
                  <a:lnTo>
                    <a:pt x="669787" y="1440193"/>
                  </a:lnTo>
                  <a:lnTo>
                    <a:pt x="681132" y="1457019"/>
                  </a:lnTo>
                  <a:cubicBezTo>
                    <a:pt x="684075" y="1463979"/>
                    <a:pt x="685703" y="1471632"/>
                    <a:pt x="685703" y="1479664"/>
                  </a:cubicBezTo>
                  <a:cubicBezTo>
                    <a:pt x="685703" y="1511794"/>
                    <a:pt x="659657" y="1537840"/>
                    <a:pt x="627527" y="1537840"/>
                  </a:cubicBezTo>
                  <a:cubicBezTo>
                    <a:pt x="595397" y="1537840"/>
                    <a:pt x="569351" y="1511794"/>
                    <a:pt x="569351" y="1479664"/>
                  </a:cubicBezTo>
                  <a:cubicBezTo>
                    <a:pt x="569351" y="1471632"/>
                    <a:pt x="570979" y="1463979"/>
                    <a:pt x="573923" y="1457019"/>
                  </a:cubicBezTo>
                  <a:lnTo>
                    <a:pt x="584333" y="1441579"/>
                  </a:lnTo>
                  <a:lnTo>
                    <a:pt x="188561" y="1441579"/>
                  </a:lnTo>
                  <a:lnTo>
                    <a:pt x="198971" y="1457019"/>
                  </a:lnTo>
                  <a:cubicBezTo>
                    <a:pt x="201915" y="1463979"/>
                    <a:pt x="203543" y="1471632"/>
                    <a:pt x="203543" y="1479664"/>
                  </a:cubicBezTo>
                  <a:cubicBezTo>
                    <a:pt x="203543" y="1511794"/>
                    <a:pt x="177497" y="1537840"/>
                    <a:pt x="145367" y="1537840"/>
                  </a:cubicBezTo>
                  <a:cubicBezTo>
                    <a:pt x="113237" y="1537840"/>
                    <a:pt x="87191" y="1511794"/>
                    <a:pt x="87191" y="1479664"/>
                  </a:cubicBezTo>
                  <a:cubicBezTo>
                    <a:pt x="87191" y="1471632"/>
                    <a:pt x="88819" y="1463979"/>
                    <a:pt x="91762" y="1457019"/>
                  </a:cubicBezTo>
                  <a:lnTo>
                    <a:pt x="102172" y="1441579"/>
                  </a:lnTo>
                  <a:lnTo>
                    <a:pt x="90330" y="1441579"/>
                  </a:lnTo>
                  <a:cubicBezTo>
                    <a:pt x="40442" y="1441579"/>
                    <a:pt x="0" y="1401137"/>
                    <a:pt x="0" y="1351249"/>
                  </a:cubicBezTo>
                  <a:lnTo>
                    <a:pt x="0" y="503907"/>
                  </a:lnTo>
                  <a:cubicBezTo>
                    <a:pt x="0" y="454019"/>
                    <a:pt x="40442" y="413577"/>
                    <a:pt x="90330" y="413577"/>
                  </a:cubicBezTo>
                  <a:lnTo>
                    <a:pt x="202014" y="413577"/>
                  </a:lnTo>
                  <a:lnTo>
                    <a:pt x="202014" y="75216"/>
                  </a:lnTo>
                  <a:cubicBezTo>
                    <a:pt x="202014" y="59143"/>
                    <a:pt x="208529" y="44591"/>
                    <a:pt x="219062" y="34058"/>
                  </a:cubicBezTo>
                  <a:lnTo>
                    <a:pt x="245420" y="23140"/>
                  </a:lnTo>
                  <a:lnTo>
                    <a:pt x="251651" y="8098"/>
                  </a:lnTo>
                  <a:cubicBezTo>
                    <a:pt x="256654" y="3095"/>
                    <a:pt x="263567" y="0"/>
                    <a:pt x="271202" y="0"/>
                  </a:cubicBezTo>
                  <a:close/>
                </a:path>
              </a:pathLst>
            </a:cu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D95BD87C-492A-4759-A736-A0FB66513656}"/>
                </a:ext>
              </a:extLst>
            </p:cNvPr>
            <p:cNvGrpSpPr/>
            <p:nvPr/>
          </p:nvGrpSpPr>
          <p:grpSpPr>
            <a:xfrm>
              <a:off x="1392028" y="1194254"/>
              <a:ext cx="486853" cy="1619768"/>
              <a:chOff x="4220296" y="2450306"/>
              <a:chExt cx="575542" cy="1914837"/>
            </a:xfrm>
          </p:grpSpPr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3BC4D57C-032D-EB57-A284-68D1AB1567C0}"/>
                  </a:ext>
                </a:extLst>
              </p:cNvPr>
              <p:cNvSpPr/>
              <p:nvPr/>
            </p:nvSpPr>
            <p:spPr bwMode="auto">
              <a:xfrm>
                <a:off x="4220296" y="2450306"/>
                <a:ext cx="575542" cy="6635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四角形: 角を丸くする 79">
                <a:extLst>
                  <a:ext uri="{FF2B5EF4-FFF2-40B4-BE49-F238E27FC236}">
                    <a16:creationId xmlns:a16="http://schemas.microsoft.com/office/drawing/2014/main" id="{4D9E431A-4BC7-E76F-2512-B69FE9CA5B9B}"/>
                  </a:ext>
                </a:extLst>
              </p:cNvPr>
              <p:cNvSpPr/>
              <p:nvPr/>
            </p:nvSpPr>
            <p:spPr bwMode="auto">
              <a:xfrm>
                <a:off x="4308405" y="3134999"/>
                <a:ext cx="399326" cy="729683"/>
              </a:xfrm>
              <a:prstGeom prst="roundRect">
                <a:avLst>
                  <a:gd name="adj" fmla="val 34023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台形 80">
                <a:extLst>
                  <a:ext uri="{FF2B5EF4-FFF2-40B4-BE49-F238E27FC236}">
                    <a16:creationId xmlns:a16="http://schemas.microsoft.com/office/drawing/2014/main" id="{3F3E918F-F3F0-B0EB-BF31-5A577488AFCD}"/>
                  </a:ext>
                </a:extLst>
              </p:cNvPr>
              <p:cNvSpPr/>
              <p:nvPr/>
            </p:nvSpPr>
            <p:spPr bwMode="auto">
              <a:xfrm>
                <a:off x="4429847" y="3019425"/>
                <a:ext cx="156442" cy="141932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E1A63E81-1916-087A-150B-B8A78150D5D8}"/>
                  </a:ext>
                </a:extLst>
              </p:cNvPr>
              <p:cNvSpPr/>
              <p:nvPr/>
            </p:nvSpPr>
            <p:spPr bwMode="auto">
              <a:xfrm rot="900000">
                <a:off x="4244019" y="3182499"/>
                <a:ext cx="100297" cy="63874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台形 82">
                <a:extLst>
                  <a:ext uri="{FF2B5EF4-FFF2-40B4-BE49-F238E27FC236}">
                    <a16:creationId xmlns:a16="http://schemas.microsoft.com/office/drawing/2014/main" id="{4184A5D6-A7DD-37FA-BF05-F36EF01E633D}"/>
                  </a:ext>
                </a:extLst>
              </p:cNvPr>
              <p:cNvSpPr/>
              <p:nvPr/>
            </p:nvSpPr>
            <p:spPr bwMode="auto">
              <a:xfrm rot="10800000">
                <a:off x="4317416" y="3716140"/>
                <a:ext cx="214544" cy="649003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台形 83">
                <a:extLst>
                  <a:ext uri="{FF2B5EF4-FFF2-40B4-BE49-F238E27FC236}">
                    <a16:creationId xmlns:a16="http://schemas.microsoft.com/office/drawing/2014/main" id="{544E1F94-D3E7-B21E-A377-755408774DFD}"/>
                  </a:ext>
                </a:extLst>
              </p:cNvPr>
              <p:cNvSpPr/>
              <p:nvPr/>
            </p:nvSpPr>
            <p:spPr bwMode="auto">
              <a:xfrm rot="10800000">
                <a:off x="4485851" y="3630223"/>
                <a:ext cx="214544" cy="649003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4E3FC34A-936F-1720-55BC-FF90A50CA974}"/>
                  </a:ext>
                </a:extLst>
              </p:cNvPr>
              <p:cNvSpPr/>
              <p:nvPr/>
            </p:nvSpPr>
            <p:spPr bwMode="auto">
              <a:xfrm rot="20700000" flipH="1">
                <a:off x="4678795" y="3181788"/>
                <a:ext cx="106657" cy="72887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71170C2E-266F-6D8D-ABDF-EB676C5E09AA}"/>
                </a:ext>
              </a:extLst>
            </p:cNvPr>
            <p:cNvSpPr/>
            <p:nvPr/>
          </p:nvSpPr>
          <p:spPr>
            <a:xfrm>
              <a:off x="2179652" y="2147578"/>
              <a:ext cx="641321" cy="1309319"/>
            </a:xfrm>
            <a:custGeom>
              <a:avLst/>
              <a:gdLst>
                <a:gd name="csX0" fmla="*/ 250943 w 753253"/>
                <a:gd name="csY0" fmla="*/ 78289 h 1537840"/>
                <a:gd name="csX1" fmla="*/ 242960 w 753253"/>
                <a:gd name="csY1" fmla="*/ 90130 h 1537840"/>
                <a:gd name="csX2" fmla="*/ 239364 w 753253"/>
                <a:gd name="csY2" fmla="*/ 107939 h 1537840"/>
                <a:gd name="csX3" fmla="*/ 239364 w 753253"/>
                <a:gd name="csY3" fmla="*/ 413577 h 1537840"/>
                <a:gd name="csX4" fmla="*/ 513890 w 753253"/>
                <a:gd name="csY4" fmla="*/ 413577 h 1537840"/>
                <a:gd name="csX5" fmla="*/ 513890 w 753253"/>
                <a:gd name="csY5" fmla="*/ 107939 h 1537840"/>
                <a:gd name="csX6" fmla="*/ 510295 w 753253"/>
                <a:gd name="csY6" fmla="*/ 90130 h 1537840"/>
                <a:gd name="csX7" fmla="*/ 502311 w 753253"/>
                <a:gd name="csY7" fmla="*/ 78289 h 1537840"/>
                <a:gd name="csX8" fmla="*/ 501604 w 753253"/>
                <a:gd name="csY8" fmla="*/ 79997 h 1537840"/>
                <a:gd name="csX9" fmla="*/ 482052 w 753253"/>
                <a:gd name="csY9" fmla="*/ 88095 h 1537840"/>
                <a:gd name="csX10" fmla="*/ 271202 w 753253"/>
                <a:gd name="csY10" fmla="*/ 88095 h 1537840"/>
                <a:gd name="csX11" fmla="*/ 251651 w 753253"/>
                <a:gd name="csY11" fmla="*/ 79997 h 1537840"/>
                <a:gd name="csX12" fmla="*/ 271202 w 753253"/>
                <a:gd name="csY12" fmla="*/ 0 h 1537840"/>
                <a:gd name="csX13" fmla="*/ 482052 w 753253"/>
                <a:gd name="csY13" fmla="*/ 0 h 1537840"/>
                <a:gd name="csX14" fmla="*/ 501604 w 753253"/>
                <a:gd name="csY14" fmla="*/ 8098 h 1537840"/>
                <a:gd name="csX15" fmla="*/ 507834 w 753253"/>
                <a:gd name="csY15" fmla="*/ 23140 h 1537840"/>
                <a:gd name="csX16" fmla="*/ 534192 w 753253"/>
                <a:gd name="csY16" fmla="*/ 34058 h 1537840"/>
                <a:gd name="csX17" fmla="*/ 551240 w 753253"/>
                <a:gd name="csY17" fmla="*/ 75216 h 1537840"/>
                <a:gd name="csX18" fmla="*/ 551240 w 753253"/>
                <a:gd name="csY18" fmla="*/ 413577 h 1537840"/>
                <a:gd name="csX19" fmla="*/ 662923 w 753253"/>
                <a:gd name="csY19" fmla="*/ 413577 h 1537840"/>
                <a:gd name="csX20" fmla="*/ 753253 w 753253"/>
                <a:gd name="csY20" fmla="*/ 503907 h 1537840"/>
                <a:gd name="csX21" fmla="*/ 753253 w 753253"/>
                <a:gd name="csY21" fmla="*/ 1351249 h 1537840"/>
                <a:gd name="csX22" fmla="*/ 698084 w 753253"/>
                <a:gd name="csY22" fmla="*/ 1434481 h 1537840"/>
                <a:gd name="csX23" fmla="*/ 669787 w 753253"/>
                <a:gd name="csY23" fmla="*/ 1440193 h 1537840"/>
                <a:gd name="csX24" fmla="*/ 681132 w 753253"/>
                <a:gd name="csY24" fmla="*/ 1457019 h 1537840"/>
                <a:gd name="csX25" fmla="*/ 685703 w 753253"/>
                <a:gd name="csY25" fmla="*/ 1479664 h 1537840"/>
                <a:gd name="csX26" fmla="*/ 627527 w 753253"/>
                <a:gd name="csY26" fmla="*/ 1537840 h 1537840"/>
                <a:gd name="csX27" fmla="*/ 569351 w 753253"/>
                <a:gd name="csY27" fmla="*/ 1479664 h 1537840"/>
                <a:gd name="csX28" fmla="*/ 573923 w 753253"/>
                <a:gd name="csY28" fmla="*/ 1457019 h 1537840"/>
                <a:gd name="csX29" fmla="*/ 584333 w 753253"/>
                <a:gd name="csY29" fmla="*/ 1441579 h 1537840"/>
                <a:gd name="csX30" fmla="*/ 188561 w 753253"/>
                <a:gd name="csY30" fmla="*/ 1441579 h 1537840"/>
                <a:gd name="csX31" fmla="*/ 198971 w 753253"/>
                <a:gd name="csY31" fmla="*/ 1457019 h 1537840"/>
                <a:gd name="csX32" fmla="*/ 203543 w 753253"/>
                <a:gd name="csY32" fmla="*/ 1479664 h 1537840"/>
                <a:gd name="csX33" fmla="*/ 145367 w 753253"/>
                <a:gd name="csY33" fmla="*/ 1537840 h 1537840"/>
                <a:gd name="csX34" fmla="*/ 87191 w 753253"/>
                <a:gd name="csY34" fmla="*/ 1479664 h 1537840"/>
                <a:gd name="csX35" fmla="*/ 91762 w 753253"/>
                <a:gd name="csY35" fmla="*/ 1457019 h 1537840"/>
                <a:gd name="csX36" fmla="*/ 102172 w 753253"/>
                <a:gd name="csY36" fmla="*/ 1441579 h 1537840"/>
                <a:gd name="csX37" fmla="*/ 90330 w 753253"/>
                <a:gd name="csY37" fmla="*/ 1441579 h 1537840"/>
                <a:gd name="csX38" fmla="*/ 0 w 753253"/>
                <a:gd name="csY38" fmla="*/ 1351249 h 1537840"/>
                <a:gd name="csX39" fmla="*/ 0 w 753253"/>
                <a:gd name="csY39" fmla="*/ 503907 h 1537840"/>
                <a:gd name="csX40" fmla="*/ 90330 w 753253"/>
                <a:gd name="csY40" fmla="*/ 413577 h 1537840"/>
                <a:gd name="csX41" fmla="*/ 202014 w 753253"/>
                <a:gd name="csY41" fmla="*/ 413577 h 1537840"/>
                <a:gd name="csX42" fmla="*/ 202014 w 753253"/>
                <a:gd name="csY42" fmla="*/ 75216 h 1537840"/>
                <a:gd name="csX43" fmla="*/ 219062 w 753253"/>
                <a:gd name="csY43" fmla="*/ 34058 h 1537840"/>
                <a:gd name="csX44" fmla="*/ 245420 w 753253"/>
                <a:gd name="csY44" fmla="*/ 23140 h 1537840"/>
                <a:gd name="csX45" fmla="*/ 251651 w 753253"/>
                <a:gd name="csY45" fmla="*/ 8098 h 1537840"/>
                <a:gd name="csX46" fmla="*/ 271202 w 753253"/>
                <a:gd name="csY46" fmla="*/ 0 h 15378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</a:cxnLst>
              <a:rect l="l" t="t" r="r" b="b"/>
              <a:pathLst>
                <a:path w="753253" h="1537840">
                  <a:moveTo>
                    <a:pt x="250943" y="78289"/>
                  </a:moveTo>
                  <a:lnTo>
                    <a:pt x="242960" y="90130"/>
                  </a:lnTo>
                  <a:cubicBezTo>
                    <a:pt x="240645" y="95604"/>
                    <a:pt x="239364" y="101622"/>
                    <a:pt x="239364" y="107939"/>
                  </a:cubicBezTo>
                  <a:lnTo>
                    <a:pt x="239364" y="413577"/>
                  </a:lnTo>
                  <a:lnTo>
                    <a:pt x="513890" y="413577"/>
                  </a:lnTo>
                  <a:lnTo>
                    <a:pt x="513890" y="107939"/>
                  </a:lnTo>
                  <a:cubicBezTo>
                    <a:pt x="513890" y="101622"/>
                    <a:pt x="512610" y="95604"/>
                    <a:pt x="510295" y="90130"/>
                  </a:cubicBezTo>
                  <a:lnTo>
                    <a:pt x="502311" y="78289"/>
                  </a:lnTo>
                  <a:lnTo>
                    <a:pt x="501604" y="79997"/>
                  </a:lnTo>
                  <a:cubicBezTo>
                    <a:pt x="496600" y="85000"/>
                    <a:pt x="489688" y="88095"/>
                    <a:pt x="482052" y="88095"/>
                  </a:cubicBezTo>
                  <a:lnTo>
                    <a:pt x="271202" y="88095"/>
                  </a:lnTo>
                  <a:cubicBezTo>
                    <a:pt x="263567" y="88095"/>
                    <a:pt x="256654" y="85000"/>
                    <a:pt x="251651" y="79997"/>
                  </a:cubicBezTo>
                  <a:close/>
                  <a:moveTo>
                    <a:pt x="271202" y="0"/>
                  </a:moveTo>
                  <a:lnTo>
                    <a:pt x="482052" y="0"/>
                  </a:lnTo>
                  <a:cubicBezTo>
                    <a:pt x="489688" y="0"/>
                    <a:pt x="496600" y="3095"/>
                    <a:pt x="501604" y="8098"/>
                  </a:cubicBezTo>
                  <a:lnTo>
                    <a:pt x="507834" y="23140"/>
                  </a:lnTo>
                  <a:lnTo>
                    <a:pt x="534192" y="34058"/>
                  </a:lnTo>
                  <a:cubicBezTo>
                    <a:pt x="544725" y="44591"/>
                    <a:pt x="551240" y="59143"/>
                    <a:pt x="551240" y="75216"/>
                  </a:cubicBezTo>
                  <a:lnTo>
                    <a:pt x="551240" y="413577"/>
                  </a:lnTo>
                  <a:lnTo>
                    <a:pt x="662923" y="413577"/>
                  </a:lnTo>
                  <a:cubicBezTo>
                    <a:pt x="712811" y="413577"/>
                    <a:pt x="753253" y="454019"/>
                    <a:pt x="753253" y="503907"/>
                  </a:cubicBezTo>
                  <a:lnTo>
                    <a:pt x="753253" y="1351249"/>
                  </a:lnTo>
                  <a:cubicBezTo>
                    <a:pt x="753253" y="1388665"/>
                    <a:pt x="730505" y="1420768"/>
                    <a:pt x="698084" y="1434481"/>
                  </a:cubicBezTo>
                  <a:lnTo>
                    <a:pt x="669787" y="1440193"/>
                  </a:lnTo>
                  <a:lnTo>
                    <a:pt x="681132" y="1457019"/>
                  </a:lnTo>
                  <a:cubicBezTo>
                    <a:pt x="684075" y="1463979"/>
                    <a:pt x="685703" y="1471632"/>
                    <a:pt x="685703" y="1479664"/>
                  </a:cubicBezTo>
                  <a:cubicBezTo>
                    <a:pt x="685703" y="1511794"/>
                    <a:pt x="659657" y="1537840"/>
                    <a:pt x="627527" y="1537840"/>
                  </a:cubicBezTo>
                  <a:cubicBezTo>
                    <a:pt x="595397" y="1537840"/>
                    <a:pt x="569351" y="1511794"/>
                    <a:pt x="569351" y="1479664"/>
                  </a:cubicBezTo>
                  <a:cubicBezTo>
                    <a:pt x="569351" y="1471632"/>
                    <a:pt x="570979" y="1463979"/>
                    <a:pt x="573923" y="1457019"/>
                  </a:cubicBezTo>
                  <a:lnTo>
                    <a:pt x="584333" y="1441579"/>
                  </a:lnTo>
                  <a:lnTo>
                    <a:pt x="188561" y="1441579"/>
                  </a:lnTo>
                  <a:lnTo>
                    <a:pt x="198971" y="1457019"/>
                  </a:lnTo>
                  <a:cubicBezTo>
                    <a:pt x="201915" y="1463979"/>
                    <a:pt x="203543" y="1471632"/>
                    <a:pt x="203543" y="1479664"/>
                  </a:cubicBezTo>
                  <a:cubicBezTo>
                    <a:pt x="203543" y="1511794"/>
                    <a:pt x="177497" y="1537840"/>
                    <a:pt x="145367" y="1537840"/>
                  </a:cubicBezTo>
                  <a:cubicBezTo>
                    <a:pt x="113237" y="1537840"/>
                    <a:pt x="87191" y="1511794"/>
                    <a:pt x="87191" y="1479664"/>
                  </a:cubicBezTo>
                  <a:cubicBezTo>
                    <a:pt x="87191" y="1471632"/>
                    <a:pt x="88819" y="1463979"/>
                    <a:pt x="91762" y="1457019"/>
                  </a:cubicBezTo>
                  <a:lnTo>
                    <a:pt x="102172" y="1441579"/>
                  </a:lnTo>
                  <a:lnTo>
                    <a:pt x="90330" y="1441579"/>
                  </a:lnTo>
                  <a:cubicBezTo>
                    <a:pt x="40442" y="1441579"/>
                    <a:pt x="0" y="1401137"/>
                    <a:pt x="0" y="1351249"/>
                  </a:cubicBezTo>
                  <a:lnTo>
                    <a:pt x="0" y="503907"/>
                  </a:lnTo>
                  <a:cubicBezTo>
                    <a:pt x="0" y="454019"/>
                    <a:pt x="40442" y="413577"/>
                    <a:pt x="90330" y="413577"/>
                  </a:cubicBezTo>
                  <a:lnTo>
                    <a:pt x="202014" y="413577"/>
                  </a:lnTo>
                  <a:lnTo>
                    <a:pt x="202014" y="75216"/>
                  </a:lnTo>
                  <a:cubicBezTo>
                    <a:pt x="202014" y="59143"/>
                    <a:pt x="208529" y="44591"/>
                    <a:pt x="219062" y="34058"/>
                  </a:cubicBezTo>
                  <a:lnTo>
                    <a:pt x="245420" y="23140"/>
                  </a:lnTo>
                  <a:lnTo>
                    <a:pt x="251651" y="8098"/>
                  </a:lnTo>
                  <a:cubicBezTo>
                    <a:pt x="256654" y="3095"/>
                    <a:pt x="263567" y="0"/>
                    <a:pt x="271202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317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D26A7A14-3F2F-B89C-E593-D82B8FD0B113}"/>
                </a:ext>
              </a:extLst>
            </p:cNvPr>
            <p:cNvGrpSpPr/>
            <p:nvPr/>
          </p:nvGrpSpPr>
          <p:grpSpPr>
            <a:xfrm>
              <a:off x="2417728" y="1545533"/>
              <a:ext cx="1062415" cy="2004575"/>
              <a:chOff x="5416375" y="2913966"/>
              <a:chExt cx="579856" cy="1094078"/>
            </a:xfrm>
            <a:solidFill>
              <a:schemeClr val="tx1"/>
            </a:solidFill>
          </p:grpSpPr>
          <p:sp>
            <p:nvSpPr>
              <p:cNvPr id="67" name="四角形: 角を丸くする 66">
                <a:extLst>
                  <a:ext uri="{FF2B5EF4-FFF2-40B4-BE49-F238E27FC236}">
                    <a16:creationId xmlns:a16="http://schemas.microsoft.com/office/drawing/2014/main" id="{118C369B-40D1-FA6D-5F1C-29E576564E98}"/>
                  </a:ext>
                </a:extLst>
              </p:cNvPr>
              <p:cNvSpPr/>
              <p:nvPr/>
            </p:nvSpPr>
            <p:spPr bwMode="auto">
              <a:xfrm rot="15858237">
                <a:off x="5498087" y="3394253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F3A22729-9131-904F-BCA7-66F683EF4E3B}"/>
                  </a:ext>
                </a:extLst>
              </p:cNvPr>
              <p:cNvSpPr/>
              <p:nvPr/>
            </p:nvSpPr>
            <p:spPr bwMode="auto">
              <a:xfrm rot="2402290">
                <a:off x="5630637" y="332444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5D625997-054B-8020-FF9A-A7E9B1D77068}"/>
                  </a:ext>
                </a:extLst>
              </p:cNvPr>
              <p:cNvSpPr/>
              <p:nvPr/>
            </p:nvSpPr>
            <p:spPr bwMode="auto">
              <a:xfrm flipH="1">
                <a:off x="5604724" y="2913966"/>
                <a:ext cx="328524" cy="379509"/>
              </a:xfrm>
              <a:custGeom>
                <a:avLst/>
                <a:gdLst>
                  <a:gd name="connsiteX0" fmla="*/ 323243 w 549626"/>
                  <a:gd name="connsiteY0" fmla="*/ 303449 h 634924"/>
                  <a:gd name="connsiteX1" fmla="*/ 313696 w 549626"/>
                  <a:gd name="connsiteY1" fmla="*/ 304026 h 634924"/>
                  <a:gd name="connsiteX2" fmla="*/ 321055 w 549626"/>
                  <a:gd name="connsiteY2" fmla="*/ 327869 h 634924"/>
                  <a:gd name="connsiteX3" fmla="*/ 292302 w 549626"/>
                  <a:gd name="connsiteY3" fmla="*/ 366455 h 634924"/>
                  <a:gd name="connsiteX4" fmla="*/ 263549 w 549626"/>
                  <a:gd name="connsiteY4" fmla="*/ 327869 h 634924"/>
                  <a:gd name="connsiteX5" fmla="*/ 270095 w 549626"/>
                  <a:gd name="connsiteY5" fmla="*/ 306662 h 634924"/>
                  <a:gd name="connsiteX6" fmla="*/ 241647 w 549626"/>
                  <a:gd name="connsiteY6" fmla="*/ 308382 h 634924"/>
                  <a:gd name="connsiteX7" fmla="*/ 241189 w 549626"/>
                  <a:gd name="connsiteY7" fmla="*/ 308473 h 634924"/>
                  <a:gd name="connsiteX8" fmla="*/ 231898 w 549626"/>
                  <a:gd name="connsiteY8" fmla="*/ 323885 h 634924"/>
                  <a:gd name="connsiteX9" fmla="*/ 323243 w 549626"/>
                  <a:gd name="connsiteY9" fmla="*/ 386645 h 634924"/>
                  <a:gd name="connsiteX10" fmla="*/ 414588 w 549626"/>
                  <a:gd name="connsiteY10" fmla="*/ 323885 h 634924"/>
                  <a:gd name="connsiteX11" fmla="*/ 405297 w 549626"/>
                  <a:gd name="connsiteY11" fmla="*/ 308473 h 634924"/>
                  <a:gd name="connsiteX12" fmla="*/ 404839 w 549626"/>
                  <a:gd name="connsiteY12" fmla="*/ 308382 h 634924"/>
                  <a:gd name="connsiteX13" fmla="*/ 323243 w 549626"/>
                  <a:gd name="connsiteY13" fmla="*/ 303449 h 634924"/>
                  <a:gd name="connsiteX14" fmla="*/ 114737 w 549626"/>
                  <a:gd name="connsiteY14" fmla="*/ 303449 h 634924"/>
                  <a:gd name="connsiteX15" fmla="*/ 105190 w 549626"/>
                  <a:gd name="connsiteY15" fmla="*/ 304026 h 634924"/>
                  <a:gd name="connsiteX16" fmla="*/ 112549 w 549626"/>
                  <a:gd name="connsiteY16" fmla="*/ 327869 h 634924"/>
                  <a:gd name="connsiteX17" fmla="*/ 83796 w 549626"/>
                  <a:gd name="connsiteY17" fmla="*/ 366455 h 634924"/>
                  <a:gd name="connsiteX18" fmla="*/ 55043 w 549626"/>
                  <a:gd name="connsiteY18" fmla="*/ 327869 h 634924"/>
                  <a:gd name="connsiteX19" fmla="*/ 61589 w 549626"/>
                  <a:gd name="connsiteY19" fmla="*/ 306662 h 634924"/>
                  <a:gd name="connsiteX20" fmla="*/ 33141 w 549626"/>
                  <a:gd name="connsiteY20" fmla="*/ 308382 h 634924"/>
                  <a:gd name="connsiteX21" fmla="*/ 32683 w 549626"/>
                  <a:gd name="connsiteY21" fmla="*/ 308473 h 634924"/>
                  <a:gd name="connsiteX22" fmla="*/ 23392 w 549626"/>
                  <a:gd name="connsiteY22" fmla="*/ 323885 h 634924"/>
                  <a:gd name="connsiteX23" fmla="*/ 114737 w 549626"/>
                  <a:gd name="connsiteY23" fmla="*/ 386645 h 634924"/>
                  <a:gd name="connsiteX24" fmla="*/ 206082 w 549626"/>
                  <a:gd name="connsiteY24" fmla="*/ 323885 h 634924"/>
                  <a:gd name="connsiteX25" fmla="*/ 196791 w 549626"/>
                  <a:gd name="connsiteY25" fmla="*/ 308473 h 634924"/>
                  <a:gd name="connsiteX26" fmla="*/ 196333 w 549626"/>
                  <a:gd name="connsiteY26" fmla="*/ 308382 h 634924"/>
                  <a:gd name="connsiteX27" fmla="*/ 114737 w 549626"/>
                  <a:gd name="connsiteY27" fmla="*/ 303449 h 634924"/>
                  <a:gd name="connsiteX28" fmla="*/ 274813 w 549626"/>
                  <a:gd name="connsiteY28" fmla="*/ 0 h 634924"/>
                  <a:gd name="connsiteX29" fmla="*/ 549626 w 549626"/>
                  <a:gd name="connsiteY29" fmla="*/ 317462 h 634924"/>
                  <a:gd name="connsiteX30" fmla="*/ 274813 w 549626"/>
                  <a:gd name="connsiteY30" fmla="*/ 634924 h 634924"/>
                  <a:gd name="connsiteX31" fmla="*/ 0 w 549626"/>
                  <a:gd name="connsiteY31" fmla="*/ 317462 h 634924"/>
                  <a:gd name="connsiteX32" fmla="*/ 274813 w 549626"/>
                  <a:gd name="connsiteY32" fmla="*/ 0 h 634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49626" h="634924">
                    <a:moveTo>
                      <a:pt x="323243" y="303449"/>
                    </a:moveTo>
                    <a:lnTo>
                      <a:pt x="313696" y="304026"/>
                    </a:lnTo>
                    <a:lnTo>
                      <a:pt x="321055" y="327869"/>
                    </a:lnTo>
                    <a:cubicBezTo>
                      <a:pt x="321055" y="349179"/>
                      <a:pt x="308182" y="366455"/>
                      <a:pt x="292302" y="366455"/>
                    </a:cubicBezTo>
                    <a:cubicBezTo>
                      <a:pt x="276422" y="366455"/>
                      <a:pt x="263549" y="349179"/>
                      <a:pt x="263549" y="327869"/>
                    </a:cubicBezTo>
                    <a:lnTo>
                      <a:pt x="270095" y="306662"/>
                    </a:lnTo>
                    <a:lnTo>
                      <a:pt x="241647" y="308382"/>
                    </a:lnTo>
                    <a:lnTo>
                      <a:pt x="241189" y="308473"/>
                    </a:lnTo>
                    <a:lnTo>
                      <a:pt x="231898" y="323885"/>
                    </a:lnTo>
                    <a:cubicBezTo>
                      <a:pt x="231898" y="358547"/>
                      <a:pt x="272794" y="386645"/>
                      <a:pt x="323243" y="386645"/>
                    </a:cubicBezTo>
                    <a:cubicBezTo>
                      <a:pt x="373692" y="386645"/>
                      <a:pt x="414588" y="358547"/>
                      <a:pt x="414588" y="323885"/>
                    </a:cubicBezTo>
                    <a:lnTo>
                      <a:pt x="405297" y="308473"/>
                    </a:lnTo>
                    <a:lnTo>
                      <a:pt x="404839" y="308382"/>
                    </a:lnTo>
                    <a:cubicBezTo>
                      <a:pt x="379760" y="305206"/>
                      <a:pt x="352187" y="303449"/>
                      <a:pt x="323243" y="303449"/>
                    </a:cubicBezTo>
                    <a:close/>
                    <a:moveTo>
                      <a:pt x="114737" y="303449"/>
                    </a:moveTo>
                    <a:lnTo>
                      <a:pt x="105190" y="304026"/>
                    </a:lnTo>
                    <a:lnTo>
                      <a:pt x="112549" y="327869"/>
                    </a:lnTo>
                    <a:cubicBezTo>
                      <a:pt x="112549" y="349179"/>
                      <a:pt x="99676" y="366455"/>
                      <a:pt x="83796" y="366455"/>
                    </a:cubicBezTo>
                    <a:cubicBezTo>
                      <a:pt x="67916" y="366455"/>
                      <a:pt x="55043" y="349179"/>
                      <a:pt x="55043" y="327869"/>
                    </a:cubicBezTo>
                    <a:lnTo>
                      <a:pt x="61589" y="306662"/>
                    </a:lnTo>
                    <a:lnTo>
                      <a:pt x="33141" y="308382"/>
                    </a:lnTo>
                    <a:lnTo>
                      <a:pt x="32683" y="308473"/>
                    </a:lnTo>
                    <a:lnTo>
                      <a:pt x="23392" y="323885"/>
                    </a:lnTo>
                    <a:cubicBezTo>
                      <a:pt x="23392" y="358547"/>
                      <a:pt x="64288" y="386645"/>
                      <a:pt x="114737" y="386645"/>
                    </a:cubicBezTo>
                    <a:cubicBezTo>
                      <a:pt x="165186" y="386645"/>
                      <a:pt x="206082" y="358547"/>
                      <a:pt x="206082" y="323885"/>
                    </a:cubicBezTo>
                    <a:lnTo>
                      <a:pt x="196791" y="308473"/>
                    </a:lnTo>
                    <a:lnTo>
                      <a:pt x="196333" y="308382"/>
                    </a:lnTo>
                    <a:cubicBezTo>
                      <a:pt x="171254" y="305206"/>
                      <a:pt x="143681" y="303449"/>
                      <a:pt x="114737" y="303449"/>
                    </a:cubicBezTo>
                    <a:close/>
                    <a:moveTo>
                      <a:pt x="274813" y="0"/>
                    </a:moveTo>
                    <a:cubicBezTo>
                      <a:pt x="426588" y="0"/>
                      <a:pt x="549626" y="142133"/>
                      <a:pt x="549626" y="317462"/>
                    </a:cubicBezTo>
                    <a:cubicBezTo>
                      <a:pt x="549626" y="492791"/>
                      <a:pt x="426588" y="634924"/>
                      <a:pt x="274813" y="634924"/>
                    </a:cubicBezTo>
                    <a:cubicBezTo>
                      <a:pt x="123038" y="634924"/>
                      <a:pt x="0" y="492791"/>
                      <a:pt x="0" y="317462"/>
                    </a:cubicBezTo>
                    <a:cubicBezTo>
                      <a:pt x="0" y="142133"/>
                      <a:pt x="123038" y="0"/>
                      <a:pt x="27481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四角形: 角を丸くする 69">
                <a:extLst>
                  <a:ext uri="{FF2B5EF4-FFF2-40B4-BE49-F238E27FC236}">
                    <a16:creationId xmlns:a16="http://schemas.microsoft.com/office/drawing/2014/main" id="{D9B05F83-0756-8794-511C-90A62BBBF180}"/>
                  </a:ext>
                </a:extLst>
              </p:cNvPr>
              <p:cNvSpPr/>
              <p:nvPr/>
            </p:nvSpPr>
            <p:spPr bwMode="auto">
              <a:xfrm rot="20700000">
                <a:off x="5712037" y="3305507"/>
                <a:ext cx="179703" cy="40445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台形 70">
                <a:extLst>
                  <a:ext uri="{FF2B5EF4-FFF2-40B4-BE49-F238E27FC236}">
                    <a16:creationId xmlns:a16="http://schemas.microsoft.com/office/drawing/2014/main" id="{694FEACF-480D-2D1F-03E4-40BAF1DB09DF}"/>
                  </a:ext>
                </a:extLst>
              </p:cNvPr>
              <p:cNvSpPr/>
              <p:nvPr/>
            </p:nvSpPr>
            <p:spPr bwMode="auto">
              <a:xfrm>
                <a:off x="5734362" y="3235341"/>
                <a:ext cx="64961" cy="107602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四角形: 角を丸くする 71">
                <a:extLst>
                  <a:ext uri="{FF2B5EF4-FFF2-40B4-BE49-F238E27FC236}">
                    <a16:creationId xmlns:a16="http://schemas.microsoft.com/office/drawing/2014/main" id="{2B39B396-6E98-CD6E-F28F-99DD8587EDBA}"/>
                  </a:ext>
                </a:extLst>
              </p:cNvPr>
              <p:cNvSpPr/>
              <p:nvPr/>
            </p:nvSpPr>
            <p:spPr bwMode="auto">
              <a:xfrm rot="1544042">
                <a:off x="5718662" y="3560424"/>
                <a:ext cx="77994" cy="2753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四角形: 角を丸くする 72">
                <a:extLst>
                  <a:ext uri="{FF2B5EF4-FFF2-40B4-BE49-F238E27FC236}">
                    <a16:creationId xmlns:a16="http://schemas.microsoft.com/office/drawing/2014/main" id="{0C38939B-EBEE-FC71-6B45-57F6DAC95495}"/>
                  </a:ext>
                </a:extLst>
              </p:cNvPr>
              <p:cNvSpPr/>
              <p:nvPr/>
            </p:nvSpPr>
            <p:spPr bwMode="auto">
              <a:xfrm rot="20700000">
                <a:off x="5698683" y="375428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B4CDEC9D-B6C8-3A0C-4E3C-85B9B67F28DD}"/>
                  </a:ext>
                </a:extLst>
              </p:cNvPr>
              <p:cNvSpPr/>
              <p:nvPr/>
            </p:nvSpPr>
            <p:spPr bwMode="auto">
              <a:xfrm rot="21417040">
                <a:off x="5846573" y="3586069"/>
                <a:ext cx="77995" cy="2753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四角形: 角を丸くする 74">
                <a:extLst>
                  <a:ext uri="{FF2B5EF4-FFF2-40B4-BE49-F238E27FC236}">
                    <a16:creationId xmlns:a16="http://schemas.microsoft.com/office/drawing/2014/main" id="{6DFAE841-CF50-8EFA-0800-6E7C59DA8EEC}"/>
                  </a:ext>
                </a:extLst>
              </p:cNvPr>
              <p:cNvSpPr/>
              <p:nvPr/>
            </p:nvSpPr>
            <p:spPr bwMode="auto">
              <a:xfrm rot="18972998">
                <a:off x="5913971" y="376815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四角形: 角を丸くする 75">
                <a:extLst>
                  <a:ext uri="{FF2B5EF4-FFF2-40B4-BE49-F238E27FC236}">
                    <a16:creationId xmlns:a16="http://schemas.microsoft.com/office/drawing/2014/main" id="{395FD0EB-324C-B4FE-A6BF-6111B0EC7CF8}"/>
                  </a:ext>
                </a:extLst>
              </p:cNvPr>
              <p:cNvSpPr/>
              <p:nvPr/>
            </p:nvSpPr>
            <p:spPr bwMode="auto">
              <a:xfrm rot="9829166">
                <a:off x="5919765" y="3391959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角を丸くする 76">
                <a:extLst>
                  <a:ext uri="{FF2B5EF4-FFF2-40B4-BE49-F238E27FC236}">
                    <a16:creationId xmlns:a16="http://schemas.microsoft.com/office/drawing/2014/main" id="{0DE56214-73CE-221A-6E74-E468C557C5BE}"/>
                  </a:ext>
                </a:extLst>
              </p:cNvPr>
              <p:cNvSpPr/>
              <p:nvPr/>
            </p:nvSpPr>
            <p:spPr bwMode="auto">
              <a:xfrm rot="17973219">
                <a:off x="5827002" y="327432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4A8BE953-C240-396D-92D2-8A7060C7D934}"/>
                  </a:ext>
                </a:extLst>
              </p:cNvPr>
              <p:cNvSpPr/>
              <p:nvPr/>
            </p:nvSpPr>
            <p:spPr bwMode="auto">
              <a:xfrm>
                <a:off x="5664553" y="3023990"/>
                <a:ext cx="258473" cy="18002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5CEE2B-DC69-319A-9C50-E8774D6A0B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74E28AD-196B-0926-40E2-F988E741FF89}"/>
              </a:ext>
            </a:extLst>
          </p:cNvPr>
          <p:cNvSpPr txBox="1"/>
          <p:nvPr/>
        </p:nvSpPr>
        <p:spPr>
          <a:xfrm>
            <a:off x="484909" y="497305"/>
            <a:ext cx="5952467" cy="338675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スーツケースの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取り間違いに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51C1DF6-1879-3258-58D1-767938536699}"/>
              </a:ext>
            </a:extLst>
          </p:cNvPr>
          <p:cNvGrpSpPr/>
          <p:nvPr/>
        </p:nvGrpSpPr>
        <p:grpSpPr>
          <a:xfrm>
            <a:off x="2093614" y="4574038"/>
            <a:ext cx="2735056" cy="2735056"/>
            <a:chOff x="703245" y="880738"/>
            <a:chExt cx="2735056" cy="273505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2F0E733C-F3F4-439C-B545-E830AB5CC78F}"/>
                </a:ext>
              </a:extLst>
            </p:cNvPr>
            <p:cNvGrpSpPr/>
            <p:nvPr/>
          </p:nvGrpSpPr>
          <p:grpSpPr>
            <a:xfrm>
              <a:off x="703245" y="880738"/>
              <a:ext cx="2735056" cy="2735056"/>
              <a:chOff x="-2547477" y="569558"/>
              <a:chExt cx="2735056" cy="2735056"/>
            </a:xfrm>
          </p:grpSpPr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79337B59-4FF0-4762-3A9C-A947F07CA355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D670DFD2-5C98-FFBC-877B-A524E75FE8B6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62C703CC-AA42-CD94-0FC9-FB150EDDBBF6}"/>
                  </a:ext>
                </a:extLst>
              </p:cNvPr>
              <p:cNvSpPr/>
              <p:nvPr/>
            </p:nvSpPr>
            <p:spPr bwMode="auto">
              <a:xfrm>
                <a:off x="-2468515" y="648520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6BF024A-17B3-DE7D-C112-59DAC0F408D3}"/>
                </a:ext>
              </a:extLst>
            </p:cNvPr>
            <p:cNvGrpSpPr/>
            <p:nvPr/>
          </p:nvGrpSpPr>
          <p:grpSpPr>
            <a:xfrm>
              <a:off x="1483028" y="2758930"/>
              <a:ext cx="911095" cy="700970"/>
              <a:chOff x="5493060" y="2794190"/>
              <a:chExt cx="767437" cy="590444"/>
            </a:xfrm>
            <a:solidFill>
              <a:schemeClr val="accent1">
                <a:lumMod val="50000"/>
              </a:schemeClr>
            </a:solidFill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652C8585-5B3A-CA01-D895-845539D2863D}"/>
                  </a:ext>
                </a:extLst>
              </p:cNvPr>
              <p:cNvSpPr/>
              <p:nvPr/>
            </p:nvSpPr>
            <p:spPr bwMode="auto">
              <a:xfrm>
                <a:off x="5493060" y="2908707"/>
                <a:ext cx="450050" cy="450406"/>
              </a:xfrm>
              <a:custGeom>
                <a:avLst/>
                <a:gdLst>
                  <a:gd name="connsiteX0" fmla="*/ 187709 w 450050"/>
                  <a:gd name="connsiteY0" fmla="*/ 26233 h 450406"/>
                  <a:gd name="connsiteX1" fmla="*/ 169050 w 450050"/>
                  <a:gd name="connsiteY1" fmla="*/ 44892 h 450406"/>
                  <a:gd name="connsiteX2" fmla="*/ 169050 w 450050"/>
                  <a:gd name="connsiteY2" fmla="*/ 97904 h 450406"/>
                  <a:gd name="connsiteX3" fmla="*/ 281000 w 450050"/>
                  <a:gd name="connsiteY3" fmla="*/ 97904 h 450406"/>
                  <a:gd name="connsiteX4" fmla="*/ 281000 w 450050"/>
                  <a:gd name="connsiteY4" fmla="*/ 44892 h 450406"/>
                  <a:gd name="connsiteX5" fmla="*/ 262341 w 450050"/>
                  <a:gd name="connsiteY5" fmla="*/ 26233 h 450406"/>
                  <a:gd name="connsiteX6" fmla="*/ 167072 w 450050"/>
                  <a:gd name="connsiteY6" fmla="*/ 0 h 450406"/>
                  <a:gd name="connsiteX7" fmla="*/ 282978 w 450050"/>
                  <a:gd name="connsiteY7" fmla="*/ 0 h 450406"/>
                  <a:gd name="connsiteX8" fmla="*/ 311956 w 450050"/>
                  <a:gd name="connsiteY8" fmla="*/ 28978 h 450406"/>
                  <a:gd name="connsiteX9" fmla="*/ 311956 w 450050"/>
                  <a:gd name="connsiteY9" fmla="*/ 97904 h 450406"/>
                  <a:gd name="connsiteX10" fmla="*/ 391298 w 450050"/>
                  <a:gd name="connsiteY10" fmla="*/ 97904 h 450406"/>
                  <a:gd name="connsiteX11" fmla="*/ 450050 w 450050"/>
                  <a:gd name="connsiteY11" fmla="*/ 156656 h 450406"/>
                  <a:gd name="connsiteX12" fmla="*/ 450050 w 450050"/>
                  <a:gd name="connsiteY12" fmla="*/ 450406 h 450406"/>
                  <a:gd name="connsiteX13" fmla="*/ 0 w 450050"/>
                  <a:gd name="connsiteY13" fmla="*/ 450406 h 450406"/>
                  <a:gd name="connsiteX14" fmla="*/ 0 w 450050"/>
                  <a:gd name="connsiteY14" fmla="*/ 156656 h 450406"/>
                  <a:gd name="connsiteX15" fmla="*/ 58752 w 450050"/>
                  <a:gd name="connsiteY15" fmla="*/ 97904 h 450406"/>
                  <a:gd name="connsiteX16" fmla="*/ 138094 w 450050"/>
                  <a:gd name="connsiteY16" fmla="*/ 97904 h 450406"/>
                  <a:gd name="connsiteX17" fmla="*/ 138094 w 450050"/>
                  <a:gd name="connsiteY17" fmla="*/ 28978 h 450406"/>
                  <a:gd name="connsiteX18" fmla="*/ 167072 w 450050"/>
                  <a:gd name="connsiteY18" fmla="*/ 0 h 45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50050" h="450406">
                    <a:moveTo>
                      <a:pt x="187709" y="26233"/>
                    </a:moveTo>
                    <a:cubicBezTo>
                      <a:pt x="177404" y="26233"/>
                      <a:pt x="169050" y="34587"/>
                      <a:pt x="169050" y="44892"/>
                    </a:cubicBezTo>
                    <a:lnTo>
                      <a:pt x="169050" y="97904"/>
                    </a:lnTo>
                    <a:lnTo>
                      <a:pt x="281000" y="97904"/>
                    </a:lnTo>
                    <a:lnTo>
                      <a:pt x="281000" y="44892"/>
                    </a:lnTo>
                    <a:cubicBezTo>
                      <a:pt x="281000" y="34587"/>
                      <a:pt x="272646" y="26233"/>
                      <a:pt x="262341" y="26233"/>
                    </a:cubicBezTo>
                    <a:close/>
                    <a:moveTo>
                      <a:pt x="167072" y="0"/>
                    </a:moveTo>
                    <a:lnTo>
                      <a:pt x="282978" y="0"/>
                    </a:lnTo>
                    <a:cubicBezTo>
                      <a:pt x="298982" y="0"/>
                      <a:pt x="311956" y="12974"/>
                      <a:pt x="311956" y="28978"/>
                    </a:cubicBezTo>
                    <a:lnTo>
                      <a:pt x="311956" y="97904"/>
                    </a:lnTo>
                    <a:lnTo>
                      <a:pt x="391298" y="97904"/>
                    </a:lnTo>
                    <a:cubicBezTo>
                      <a:pt x="423746" y="97904"/>
                      <a:pt x="450050" y="124208"/>
                      <a:pt x="450050" y="156656"/>
                    </a:cubicBezTo>
                    <a:lnTo>
                      <a:pt x="450050" y="450406"/>
                    </a:lnTo>
                    <a:lnTo>
                      <a:pt x="0" y="450406"/>
                    </a:lnTo>
                    <a:lnTo>
                      <a:pt x="0" y="156656"/>
                    </a:lnTo>
                    <a:cubicBezTo>
                      <a:pt x="0" y="124208"/>
                      <a:pt x="26304" y="97904"/>
                      <a:pt x="58752" y="97904"/>
                    </a:cubicBezTo>
                    <a:lnTo>
                      <a:pt x="138094" y="97904"/>
                    </a:lnTo>
                    <a:lnTo>
                      <a:pt x="138094" y="28978"/>
                    </a:lnTo>
                    <a:cubicBezTo>
                      <a:pt x="138094" y="12974"/>
                      <a:pt x="151068" y="0"/>
                      <a:pt x="167072" y="0"/>
                    </a:cubicBezTo>
                    <a:close/>
                  </a:path>
                </a:pathLst>
              </a:custGeom>
              <a:grpFill/>
              <a:ln w="317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E949D454-448C-CF5A-7412-FF3C66739BBD}"/>
                  </a:ext>
                </a:extLst>
              </p:cNvPr>
              <p:cNvSpPr/>
              <p:nvPr/>
            </p:nvSpPr>
            <p:spPr bwMode="auto">
              <a:xfrm>
                <a:off x="5808095" y="2794190"/>
                <a:ext cx="452402" cy="590444"/>
              </a:xfrm>
              <a:custGeom>
                <a:avLst/>
                <a:gdLst>
                  <a:gd name="connsiteX0" fmla="*/ 219112 w 548520"/>
                  <a:gd name="connsiteY0" fmla="*/ 25457 h 715890"/>
                  <a:gd name="connsiteX1" fmla="*/ 211136 w 548520"/>
                  <a:gd name="connsiteY1" fmla="*/ 27067 h 715890"/>
                  <a:gd name="connsiteX2" fmla="*/ 155217 w 548520"/>
                  <a:gd name="connsiteY2" fmla="*/ 111429 h 715890"/>
                  <a:gd name="connsiteX3" fmla="*/ 156287 w 548520"/>
                  <a:gd name="connsiteY3" fmla="*/ 116730 h 715890"/>
                  <a:gd name="connsiteX4" fmla="*/ 176896 w 548520"/>
                  <a:gd name="connsiteY4" fmla="*/ 116730 h 715890"/>
                  <a:gd name="connsiteX5" fmla="*/ 175826 w 548520"/>
                  <a:gd name="connsiteY5" fmla="*/ 111429 h 715890"/>
                  <a:gd name="connsiteX6" fmla="*/ 208463 w 548520"/>
                  <a:gd name="connsiteY6" fmla="*/ 32637 h 715890"/>
                  <a:gd name="connsiteX7" fmla="*/ 314917 w 548520"/>
                  <a:gd name="connsiteY7" fmla="*/ 25457 h 715890"/>
                  <a:gd name="connsiteX8" fmla="*/ 325567 w 548520"/>
                  <a:gd name="connsiteY8" fmla="*/ 32637 h 715890"/>
                  <a:gd name="connsiteX9" fmla="*/ 358203 w 548520"/>
                  <a:gd name="connsiteY9" fmla="*/ 111429 h 715890"/>
                  <a:gd name="connsiteX10" fmla="*/ 357133 w 548520"/>
                  <a:gd name="connsiteY10" fmla="*/ 116730 h 715890"/>
                  <a:gd name="connsiteX11" fmla="*/ 377742 w 548520"/>
                  <a:gd name="connsiteY11" fmla="*/ 116730 h 715890"/>
                  <a:gd name="connsiteX12" fmla="*/ 378812 w 548520"/>
                  <a:gd name="connsiteY12" fmla="*/ 111429 h 715890"/>
                  <a:gd name="connsiteX13" fmla="*/ 322894 w 548520"/>
                  <a:gd name="connsiteY13" fmla="*/ 27067 h 715890"/>
                  <a:gd name="connsiteX14" fmla="*/ 267015 w 548520"/>
                  <a:gd name="connsiteY14" fmla="*/ 23958 h 715890"/>
                  <a:gd name="connsiteX15" fmla="*/ 251617 w 548520"/>
                  <a:gd name="connsiteY15" fmla="*/ 27067 h 715890"/>
                  <a:gd name="connsiteX16" fmla="*/ 195698 w 548520"/>
                  <a:gd name="connsiteY16" fmla="*/ 111429 h 715890"/>
                  <a:gd name="connsiteX17" fmla="*/ 196768 w 548520"/>
                  <a:gd name="connsiteY17" fmla="*/ 116730 h 715890"/>
                  <a:gd name="connsiteX18" fmla="*/ 337261 w 548520"/>
                  <a:gd name="connsiteY18" fmla="*/ 116730 h 715890"/>
                  <a:gd name="connsiteX19" fmla="*/ 338331 w 548520"/>
                  <a:gd name="connsiteY19" fmla="*/ 111429 h 715890"/>
                  <a:gd name="connsiteX20" fmla="*/ 282413 w 548520"/>
                  <a:gd name="connsiteY20" fmla="*/ 27067 h 715890"/>
                  <a:gd name="connsiteX21" fmla="*/ 246774 w 548520"/>
                  <a:gd name="connsiteY21" fmla="*/ 0 h 715890"/>
                  <a:gd name="connsiteX22" fmla="*/ 267015 w 548520"/>
                  <a:gd name="connsiteY22" fmla="*/ 4086 h 715890"/>
                  <a:gd name="connsiteX23" fmla="*/ 287255 w 548520"/>
                  <a:gd name="connsiteY23" fmla="*/ 0 h 715890"/>
                  <a:gd name="connsiteX24" fmla="*/ 398684 w 548520"/>
                  <a:gd name="connsiteY24" fmla="*/ 111429 h 715890"/>
                  <a:gd name="connsiteX25" fmla="*/ 397614 w 548520"/>
                  <a:gd name="connsiteY25" fmla="*/ 116730 h 715890"/>
                  <a:gd name="connsiteX26" fmla="*/ 507162 w 548520"/>
                  <a:gd name="connsiteY26" fmla="*/ 116730 h 715890"/>
                  <a:gd name="connsiteX27" fmla="*/ 548520 w 548520"/>
                  <a:gd name="connsiteY27" fmla="*/ 715890 h 715890"/>
                  <a:gd name="connsiteX28" fmla="*/ 0 w 548520"/>
                  <a:gd name="connsiteY28" fmla="*/ 715890 h 715890"/>
                  <a:gd name="connsiteX29" fmla="*/ 41358 w 548520"/>
                  <a:gd name="connsiteY29" fmla="*/ 116730 h 715890"/>
                  <a:gd name="connsiteX30" fmla="*/ 136415 w 548520"/>
                  <a:gd name="connsiteY30" fmla="*/ 116730 h 715890"/>
                  <a:gd name="connsiteX31" fmla="*/ 135345 w 548520"/>
                  <a:gd name="connsiteY31" fmla="*/ 111429 h 715890"/>
                  <a:gd name="connsiteX32" fmla="*/ 246774 w 548520"/>
                  <a:gd name="connsiteY32" fmla="*/ 0 h 715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48520" h="715890">
                    <a:moveTo>
                      <a:pt x="219112" y="25457"/>
                    </a:moveTo>
                    <a:lnTo>
                      <a:pt x="211136" y="27067"/>
                    </a:lnTo>
                    <a:cubicBezTo>
                      <a:pt x="178275" y="40966"/>
                      <a:pt x="155217" y="73505"/>
                      <a:pt x="155217" y="111429"/>
                    </a:cubicBezTo>
                    <a:lnTo>
                      <a:pt x="156287" y="116730"/>
                    </a:lnTo>
                    <a:lnTo>
                      <a:pt x="176896" y="116730"/>
                    </a:lnTo>
                    <a:lnTo>
                      <a:pt x="175826" y="111429"/>
                    </a:lnTo>
                    <a:cubicBezTo>
                      <a:pt x="175826" y="80659"/>
                      <a:pt x="188298" y="52801"/>
                      <a:pt x="208463" y="32637"/>
                    </a:cubicBezTo>
                    <a:close/>
                    <a:moveTo>
                      <a:pt x="314917" y="25457"/>
                    </a:moveTo>
                    <a:lnTo>
                      <a:pt x="325567" y="32637"/>
                    </a:lnTo>
                    <a:cubicBezTo>
                      <a:pt x="345731" y="52801"/>
                      <a:pt x="358203" y="80659"/>
                      <a:pt x="358203" y="111429"/>
                    </a:cubicBezTo>
                    <a:lnTo>
                      <a:pt x="357133" y="116730"/>
                    </a:lnTo>
                    <a:lnTo>
                      <a:pt x="377742" y="116730"/>
                    </a:lnTo>
                    <a:lnTo>
                      <a:pt x="378812" y="111429"/>
                    </a:lnTo>
                    <a:cubicBezTo>
                      <a:pt x="378812" y="73505"/>
                      <a:pt x="355755" y="40966"/>
                      <a:pt x="322894" y="27067"/>
                    </a:cubicBezTo>
                    <a:close/>
                    <a:moveTo>
                      <a:pt x="267015" y="23958"/>
                    </a:moveTo>
                    <a:lnTo>
                      <a:pt x="251617" y="27067"/>
                    </a:lnTo>
                    <a:cubicBezTo>
                      <a:pt x="218756" y="40966"/>
                      <a:pt x="195698" y="73505"/>
                      <a:pt x="195698" y="111429"/>
                    </a:cubicBezTo>
                    <a:lnTo>
                      <a:pt x="196768" y="116730"/>
                    </a:lnTo>
                    <a:lnTo>
                      <a:pt x="337261" y="116730"/>
                    </a:lnTo>
                    <a:lnTo>
                      <a:pt x="338331" y="111429"/>
                    </a:lnTo>
                    <a:cubicBezTo>
                      <a:pt x="338331" y="73505"/>
                      <a:pt x="315274" y="40966"/>
                      <a:pt x="282413" y="27067"/>
                    </a:cubicBezTo>
                    <a:close/>
                    <a:moveTo>
                      <a:pt x="246774" y="0"/>
                    </a:moveTo>
                    <a:lnTo>
                      <a:pt x="267015" y="4086"/>
                    </a:lnTo>
                    <a:lnTo>
                      <a:pt x="287255" y="0"/>
                    </a:lnTo>
                    <a:cubicBezTo>
                      <a:pt x="348796" y="0"/>
                      <a:pt x="398684" y="49888"/>
                      <a:pt x="398684" y="111429"/>
                    </a:cubicBezTo>
                    <a:lnTo>
                      <a:pt x="397614" y="116730"/>
                    </a:lnTo>
                    <a:lnTo>
                      <a:pt x="507162" y="116730"/>
                    </a:lnTo>
                    <a:lnTo>
                      <a:pt x="548520" y="715890"/>
                    </a:lnTo>
                    <a:lnTo>
                      <a:pt x="0" y="715890"/>
                    </a:lnTo>
                    <a:lnTo>
                      <a:pt x="41358" y="116730"/>
                    </a:lnTo>
                    <a:lnTo>
                      <a:pt x="136415" y="116730"/>
                    </a:lnTo>
                    <a:lnTo>
                      <a:pt x="135345" y="111429"/>
                    </a:lnTo>
                    <a:cubicBezTo>
                      <a:pt x="135345" y="49888"/>
                      <a:pt x="185233" y="0"/>
                      <a:pt x="246774" y="0"/>
                    </a:cubicBezTo>
                    <a:close/>
                  </a:path>
                </a:pathLst>
              </a:custGeom>
              <a:grpFill/>
              <a:ln w="317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23A24D84-A1B0-F8BD-5725-98C2489FF9FA}"/>
                </a:ext>
              </a:extLst>
            </p:cNvPr>
            <p:cNvSpPr/>
            <p:nvPr/>
          </p:nvSpPr>
          <p:spPr bwMode="auto">
            <a:xfrm rot="900000">
              <a:off x="2920394" y="1121413"/>
              <a:ext cx="158872" cy="450544"/>
            </a:xfrm>
            <a:custGeom>
              <a:avLst/>
              <a:gdLst>
                <a:gd name="connsiteX0" fmla="*/ 175298 w 350596"/>
                <a:gd name="connsiteY0" fmla="*/ 813598 h 994252"/>
                <a:gd name="connsiteX1" fmla="*/ 265625 w 350596"/>
                <a:gd name="connsiteY1" fmla="*/ 903925 h 994252"/>
                <a:gd name="connsiteX2" fmla="*/ 175298 w 350596"/>
                <a:gd name="connsiteY2" fmla="*/ 994252 h 994252"/>
                <a:gd name="connsiteX3" fmla="*/ 84971 w 350596"/>
                <a:gd name="connsiteY3" fmla="*/ 903925 h 994252"/>
                <a:gd name="connsiteX4" fmla="*/ 175298 w 350596"/>
                <a:gd name="connsiteY4" fmla="*/ 813598 h 994252"/>
                <a:gd name="connsiteX5" fmla="*/ 175298 w 350596"/>
                <a:gd name="connsiteY5" fmla="*/ 0 h 994252"/>
                <a:gd name="connsiteX6" fmla="*/ 350596 w 350596"/>
                <a:gd name="connsiteY6" fmla="*/ 225282 h 994252"/>
                <a:gd name="connsiteX7" fmla="*/ 336821 w 350596"/>
                <a:gd name="connsiteY7" fmla="*/ 312972 h 994252"/>
                <a:gd name="connsiteX8" fmla="*/ 335449 w 350596"/>
                <a:gd name="connsiteY8" fmla="*/ 315587 h 994252"/>
                <a:gd name="connsiteX9" fmla="*/ 238064 w 350596"/>
                <a:gd name="connsiteY9" fmla="*/ 712419 h 994252"/>
                <a:gd name="connsiteX10" fmla="*/ 238013 w 350596"/>
                <a:gd name="connsiteY10" fmla="*/ 712419 h 994252"/>
                <a:gd name="connsiteX11" fmla="*/ 236802 w 350596"/>
                <a:gd name="connsiteY11" fmla="*/ 718806 h 994252"/>
                <a:gd name="connsiteX12" fmla="*/ 175298 w 350596"/>
                <a:gd name="connsiteY12" fmla="*/ 762212 h 994252"/>
                <a:gd name="connsiteX13" fmla="*/ 113795 w 350596"/>
                <a:gd name="connsiteY13" fmla="*/ 718806 h 994252"/>
                <a:gd name="connsiteX14" fmla="*/ 112583 w 350596"/>
                <a:gd name="connsiteY14" fmla="*/ 712419 h 994252"/>
                <a:gd name="connsiteX15" fmla="*/ 112534 w 350596"/>
                <a:gd name="connsiteY15" fmla="*/ 712419 h 994252"/>
                <a:gd name="connsiteX16" fmla="*/ 15151 w 350596"/>
                <a:gd name="connsiteY16" fmla="*/ 315593 h 994252"/>
                <a:gd name="connsiteX17" fmla="*/ 13776 w 350596"/>
                <a:gd name="connsiteY17" fmla="*/ 312972 h 994252"/>
                <a:gd name="connsiteX18" fmla="*/ 0 w 350596"/>
                <a:gd name="connsiteY18" fmla="*/ 225282 h 994252"/>
                <a:gd name="connsiteX19" fmla="*/ 175298 w 350596"/>
                <a:gd name="connsiteY19" fmla="*/ 0 h 994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50596" h="994252">
                  <a:moveTo>
                    <a:pt x="175298" y="813598"/>
                  </a:moveTo>
                  <a:cubicBezTo>
                    <a:pt x="225184" y="813598"/>
                    <a:pt x="265625" y="854039"/>
                    <a:pt x="265625" y="903925"/>
                  </a:cubicBezTo>
                  <a:cubicBezTo>
                    <a:pt x="265625" y="953811"/>
                    <a:pt x="225184" y="994252"/>
                    <a:pt x="175298" y="994252"/>
                  </a:cubicBezTo>
                  <a:cubicBezTo>
                    <a:pt x="125412" y="994252"/>
                    <a:pt x="84971" y="953811"/>
                    <a:pt x="84971" y="903925"/>
                  </a:cubicBezTo>
                  <a:cubicBezTo>
                    <a:pt x="84971" y="854039"/>
                    <a:pt x="125412" y="813598"/>
                    <a:pt x="175298" y="813598"/>
                  </a:cubicBezTo>
                  <a:close/>
                  <a:moveTo>
                    <a:pt x="175298" y="0"/>
                  </a:moveTo>
                  <a:cubicBezTo>
                    <a:pt x="272112" y="0"/>
                    <a:pt x="350596" y="100863"/>
                    <a:pt x="350596" y="225282"/>
                  </a:cubicBezTo>
                  <a:cubicBezTo>
                    <a:pt x="350596" y="256387"/>
                    <a:pt x="345691" y="286020"/>
                    <a:pt x="336821" y="312972"/>
                  </a:cubicBezTo>
                  <a:lnTo>
                    <a:pt x="335449" y="315587"/>
                  </a:lnTo>
                  <a:lnTo>
                    <a:pt x="238064" y="712419"/>
                  </a:lnTo>
                  <a:lnTo>
                    <a:pt x="238013" y="712419"/>
                  </a:lnTo>
                  <a:lnTo>
                    <a:pt x="236802" y="718806"/>
                  </a:lnTo>
                  <a:cubicBezTo>
                    <a:pt x="226669" y="744314"/>
                    <a:pt x="202947" y="762212"/>
                    <a:pt x="175298" y="762212"/>
                  </a:cubicBezTo>
                  <a:cubicBezTo>
                    <a:pt x="147650" y="762212"/>
                    <a:pt x="123928" y="744314"/>
                    <a:pt x="113795" y="718806"/>
                  </a:cubicBezTo>
                  <a:lnTo>
                    <a:pt x="112583" y="712419"/>
                  </a:lnTo>
                  <a:lnTo>
                    <a:pt x="112534" y="712419"/>
                  </a:lnTo>
                  <a:lnTo>
                    <a:pt x="15151" y="315593"/>
                  </a:lnTo>
                  <a:lnTo>
                    <a:pt x="13776" y="312972"/>
                  </a:lnTo>
                  <a:cubicBezTo>
                    <a:pt x="4905" y="286020"/>
                    <a:pt x="0" y="256387"/>
                    <a:pt x="0" y="225282"/>
                  </a:cubicBezTo>
                  <a:cubicBezTo>
                    <a:pt x="0" y="100863"/>
                    <a:pt x="78484" y="0"/>
                    <a:pt x="175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0B506EE6-6CB5-8ED9-DD50-6A26AE725367}"/>
                </a:ext>
              </a:extLst>
            </p:cNvPr>
            <p:cNvGrpSpPr/>
            <p:nvPr/>
          </p:nvGrpSpPr>
          <p:grpSpPr>
            <a:xfrm>
              <a:off x="2110553" y="1545533"/>
              <a:ext cx="1062415" cy="2004575"/>
              <a:chOff x="5416375" y="2913966"/>
              <a:chExt cx="579856" cy="1094078"/>
            </a:xfrm>
            <a:solidFill>
              <a:schemeClr val="tx1"/>
            </a:solidFill>
          </p:grpSpPr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B689EDE8-6A76-D287-2D8D-2A0E9F0F94C0}"/>
                  </a:ext>
                </a:extLst>
              </p:cNvPr>
              <p:cNvSpPr/>
              <p:nvPr/>
            </p:nvSpPr>
            <p:spPr bwMode="auto">
              <a:xfrm rot="15858237">
                <a:off x="5498087" y="3394253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FB4868F8-9315-C4C3-BDED-0B51BA93FA5A}"/>
                  </a:ext>
                </a:extLst>
              </p:cNvPr>
              <p:cNvSpPr/>
              <p:nvPr/>
            </p:nvSpPr>
            <p:spPr bwMode="auto">
              <a:xfrm rot="2402290">
                <a:off x="5630637" y="332444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35FF0263-EC0D-8836-1100-BBF29DD3C3DB}"/>
                  </a:ext>
                </a:extLst>
              </p:cNvPr>
              <p:cNvSpPr/>
              <p:nvPr/>
            </p:nvSpPr>
            <p:spPr bwMode="auto">
              <a:xfrm flipH="1">
                <a:off x="5604724" y="2913966"/>
                <a:ext cx="328524" cy="379509"/>
              </a:xfrm>
              <a:custGeom>
                <a:avLst/>
                <a:gdLst>
                  <a:gd name="connsiteX0" fmla="*/ 323243 w 549626"/>
                  <a:gd name="connsiteY0" fmla="*/ 303449 h 634924"/>
                  <a:gd name="connsiteX1" fmla="*/ 313696 w 549626"/>
                  <a:gd name="connsiteY1" fmla="*/ 304026 h 634924"/>
                  <a:gd name="connsiteX2" fmla="*/ 321055 w 549626"/>
                  <a:gd name="connsiteY2" fmla="*/ 327869 h 634924"/>
                  <a:gd name="connsiteX3" fmla="*/ 292302 w 549626"/>
                  <a:gd name="connsiteY3" fmla="*/ 366455 h 634924"/>
                  <a:gd name="connsiteX4" fmla="*/ 263549 w 549626"/>
                  <a:gd name="connsiteY4" fmla="*/ 327869 h 634924"/>
                  <a:gd name="connsiteX5" fmla="*/ 270095 w 549626"/>
                  <a:gd name="connsiteY5" fmla="*/ 306662 h 634924"/>
                  <a:gd name="connsiteX6" fmla="*/ 241647 w 549626"/>
                  <a:gd name="connsiteY6" fmla="*/ 308382 h 634924"/>
                  <a:gd name="connsiteX7" fmla="*/ 241189 w 549626"/>
                  <a:gd name="connsiteY7" fmla="*/ 308473 h 634924"/>
                  <a:gd name="connsiteX8" fmla="*/ 231898 w 549626"/>
                  <a:gd name="connsiteY8" fmla="*/ 323885 h 634924"/>
                  <a:gd name="connsiteX9" fmla="*/ 323243 w 549626"/>
                  <a:gd name="connsiteY9" fmla="*/ 386645 h 634924"/>
                  <a:gd name="connsiteX10" fmla="*/ 414588 w 549626"/>
                  <a:gd name="connsiteY10" fmla="*/ 323885 h 634924"/>
                  <a:gd name="connsiteX11" fmla="*/ 405297 w 549626"/>
                  <a:gd name="connsiteY11" fmla="*/ 308473 h 634924"/>
                  <a:gd name="connsiteX12" fmla="*/ 404839 w 549626"/>
                  <a:gd name="connsiteY12" fmla="*/ 308382 h 634924"/>
                  <a:gd name="connsiteX13" fmla="*/ 323243 w 549626"/>
                  <a:gd name="connsiteY13" fmla="*/ 303449 h 634924"/>
                  <a:gd name="connsiteX14" fmla="*/ 114737 w 549626"/>
                  <a:gd name="connsiteY14" fmla="*/ 303449 h 634924"/>
                  <a:gd name="connsiteX15" fmla="*/ 105190 w 549626"/>
                  <a:gd name="connsiteY15" fmla="*/ 304026 h 634924"/>
                  <a:gd name="connsiteX16" fmla="*/ 112549 w 549626"/>
                  <a:gd name="connsiteY16" fmla="*/ 327869 h 634924"/>
                  <a:gd name="connsiteX17" fmla="*/ 83796 w 549626"/>
                  <a:gd name="connsiteY17" fmla="*/ 366455 h 634924"/>
                  <a:gd name="connsiteX18" fmla="*/ 55043 w 549626"/>
                  <a:gd name="connsiteY18" fmla="*/ 327869 h 634924"/>
                  <a:gd name="connsiteX19" fmla="*/ 61589 w 549626"/>
                  <a:gd name="connsiteY19" fmla="*/ 306662 h 634924"/>
                  <a:gd name="connsiteX20" fmla="*/ 33141 w 549626"/>
                  <a:gd name="connsiteY20" fmla="*/ 308382 h 634924"/>
                  <a:gd name="connsiteX21" fmla="*/ 32683 w 549626"/>
                  <a:gd name="connsiteY21" fmla="*/ 308473 h 634924"/>
                  <a:gd name="connsiteX22" fmla="*/ 23392 w 549626"/>
                  <a:gd name="connsiteY22" fmla="*/ 323885 h 634924"/>
                  <a:gd name="connsiteX23" fmla="*/ 114737 w 549626"/>
                  <a:gd name="connsiteY23" fmla="*/ 386645 h 634924"/>
                  <a:gd name="connsiteX24" fmla="*/ 206082 w 549626"/>
                  <a:gd name="connsiteY24" fmla="*/ 323885 h 634924"/>
                  <a:gd name="connsiteX25" fmla="*/ 196791 w 549626"/>
                  <a:gd name="connsiteY25" fmla="*/ 308473 h 634924"/>
                  <a:gd name="connsiteX26" fmla="*/ 196333 w 549626"/>
                  <a:gd name="connsiteY26" fmla="*/ 308382 h 634924"/>
                  <a:gd name="connsiteX27" fmla="*/ 114737 w 549626"/>
                  <a:gd name="connsiteY27" fmla="*/ 303449 h 634924"/>
                  <a:gd name="connsiteX28" fmla="*/ 274813 w 549626"/>
                  <a:gd name="connsiteY28" fmla="*/ 0 h 634924"/>
                  <a:gd name="connsiteX29" fmla="*/ 549626 w 549626"/>
                  <a:gd name="connsiteY29" fmla="*/ 317462 h 634924"/>
                  <a:gd name="connsiteX30" fmla="*/ 274813 w 549626"/>
                  <a:gd name="connsiteY30" fmla="*/ 634924 h 634924"/>
                  <a:gd name="connsiteX31" fmla="*/ 0 w 549626"/>
                  <a:gd name="connsiteY31" fmla="*/ 317462 h 634924"/>
                  <a:gd name="connsiteX32" fmla="*/ 274813 w 549626"/>
                  <a:gd name="connsiteY32" fmla="*/ 0 h 634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49626" h="634924">
                    <a:moveTo>
                      <a:pt x="323243" y="303449"/>
                    </a:moveTo>
                    <a:lnTo>
                      <a:pt x="313696" y="304026"/>
                    </a:lnTo>
                    <a:lnTo>
                      <a:pt x="321055" y="327869"/>
                    </a:lnTo>
                    <a:cubicBezTo>
                      <a:pt x="321055" y="349179"/>
                      <a:pt x="308182" y="366455"/>
                      <a:pt x="292302" y="366455"/>
                    </a:cubicBezTo>
                    <a:cubicBezTo>
                      <a:pt x="276422" y="366455"/>
                      <a:pt x="263549" y="349179"/>
                      <a:pt x="263549" y="327869"/>
                    </a:cubicBezTo>
                    <a:lnTo>
                      <a:pt x="270095" y="306662"/>
                    </a:lnTo>
                    <a:lnTo>
                      <a:pt x="241647" y="308382"/>
                    </a:lnTo>
                    <a:lnTo>
                      <a:pt x="241189" y="308473"/>
                    </a:lnTo>
                    <a:lnTo>
                      <a:pt x="231898" y="323885"/>
                    </a:lnTo>
                    <a:cubicBezTo>
                      <a:pt x="231898" y="358547"/>
                      <a:pt x="272794" y="386645"/>
                      <a:pt x="323243" y="386645"/>
                    </a:cubicBezTo>
                    <a:cubicBezTo>
                      <a:pt x="373692" y="386645"/>
                      <a:pt x="414588" y="358547"/>
                      <a:pt x="414588" y="323885"/>
                    </a:cubicBezTo>
                    <a:lnTo>
                      <a:pt x="405297" y="308473"/>
                    </a:lnTo>
                    <a:lnTo>
                      <a:pt x="404839" y="308382"/>
                    </a:lnTo>
                    <a:cubicBezTo>
                      <a:pt x="379760" y="305206"/>
                      <a:pt x="352187" y="303449"/>
                      <a:pt x="323243" y="303449"/>
                    </a:cubicBezTo>
                    <a:close/>
                    <a:moveTo>
                      <a:pt x="114737" y="303449"/>
                    </a:moveTo>
                    <a:lnTo>
                      <a:pt x="105190" y="304026"/>
                    </a:lnTo>
                    <a:lnTo>
                      <a:pt x="112549" y="327869"/>
                    </a:lnTo>
                    <a:cubicBezTo>
                      <a:pt x="112549" y="349179"/>
                      <a:pt x="99676" y="366455"/>
                      <a:pt x="83796" y="366455"/>
                    </a:cubicBezTo>
                    <a:cubicBezTo>
                      <a:pt x="67916" y="366455"/>
                      <a:pt x="55043" y="349179"/>
                      <a:pt x="55043" y="327869"/>
                    </a:cubicBezTo>
                    <a:lnTo>
                      <a:pt x="61589" y="306662"/>
                    </a:lnTo>
                    <a:lnTo>
                      <a:pt x="33141" y="308382"/>
                    </a:lnTo>
                    <a:lnTo>
                      <a:pt x="32683" y="308473"/>
                    </a:lnTo>
                    <a:lnTo>
                      <a:pt x="23392" y="323885"/>
                    </a:lnTo>
                    <a:cubicBezTo>
                      <a:pt x="23392" y="358547"/>
                      <a:pt x="64288" y="386645"/>
                      <a:pt x="114737" y="386645"/>
                    </a:cubicBezTo>
                    <a:cubicBezTo>
                      <a:pt x="165186" y="386645"/>
                      <a:pt x="206082" y="358547"/>
                      <a:pt x="206082" y="323885"/>
                    </a:cubicBezTo>
                    <a:lnTo>
                      <a:pt x="196791" y="308473"/>
                    </a:lnTo>
                    <a:lnTo>
                      <a:pt x="196333" y="308382"/>
                    </a:lnTo>
                    <a:cubicBezTo>
                      <a:pt x="171254" y="305206"/>
                      <a:pt x="143681" y="303449"/>
                      <a:pt x="114737" y="303449"/>
                    </a:cubicBezTo>
                    <a:close/>
                    <a:moveTo>
                      <a:pt x="274813" y="0"/>
                    </a:moveTo>
                    <a:cubicBezTo>
                      <a:pt x="426588" y="0"/>
                      <a:pt x="549626" y="142133"/>
                      <a:pt x="549626" y="317462"/>
                    </a:cubicBezTo>
                    <a:cubicBezTo>
                      <a:pt x="549626" y="492791"/>
                      <a:pt x="426588" y="634924"/>
                      <a:pt x="274813" y="634924"/>
                    </a:cubicBezTo>
                    <a:cubicBezTo>
                      <a:pt x="123038" y="634924"/>
                      <a:pt x="0" y="492791"/>
                      <a:pt x="0" y="317462"/>
                    </a:cubicBezTo>
                    <a:cubicBezTo>
                      <a:pt x="0" y="142133"/>
                      <a:pt x="123038" y="0"/>
                      <a:pt x="27481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BA50B0E8-C649-F8ED-533C-9744D26674C9}"/>
                  </a:ext>
                </a:extLst>
              </p:cNvPr>
              <p:cNvSpPr/>
              <p:nvPr/>
            </p:nvSpPr>
            <p:spPr bwMode="auto">
              <a:xfrm rot="20700000">
                <a:off x="5712037" y="3305507"/>
                <a:ext cx="179703" cy="40445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台形 26">
                <a:extLst>
                  <a:ext uri="{FF2B5EF4-FFF2-40B4-BE49-F238E27FC236}">
                    <a16:creationId xmlns:a16="http://schemas.microsoft.com/office/drawing/2014/main" id="{3109F9A3-C5E9-82BF-8DB2-C874B0B14B5D}"/>
                  </a:ext>
                </a:extLst>
              </p:cNvPr>
              <p:cNvSpPr/>
              <p:nvPr/>
            </p:nvSpPr>
            <p:spPr bwMode="auto">
              <a:xfrm>
                <a:off x="5734362" y="3235341"/>
                <a:ext cx="64961" cy="107602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2819BB33-2949-C31F-C65A-52F662705A93}"/>
                  </a:ext>
                </a:extLst>
              </p:cNvPr>
              <p:cNvSpPr/>
              <p:nvPr/>
            </p:nvSpPr>
            <p:spPr bwMode="auto">
              <a:xfrm rot="1544042">
                <a:off x="5718662" y="3560424"/>
                <a:ext cx="77994" cy="2753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D416D97F-844A-C12C-783F-2D8A33DEC38B}"/>
                  </a:ext>
                </a:extLst>
              </p:cNvPr>
              <p:cNvSpPr/>
              <p:nvPr/>
            </p:nvSpPr>
            <p:spPr bwMode="auto">
              <a:xfrm rot="20700000">
                <a:off x="5698683" y="375428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4A73DE82-0F17-34CC-184E-6B373CB454F8}"/>
                  </a:ext>
                </a:extLst>
              </p:cNvPr>
              <p:cNvSpPr/>
              <p:nvPr/>
            </p:nvSpPr>
            <p:spPr bwMode="auto">
              <a:xfrm rot="21417040">
                <a:off x="5846573" y="3586069"/>
                <a:ext cx="77995" cy="2753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5FD4FA2A-3BFA-1F9F-1DAB-BAB03AFA129E}"/>
                  </a:ext>
                </a:extLst>
              </p:cNvPr>
              <p:cNvSpPr/>
              <p:nvPr/>
            </p:nvSpPr>
            <p:spPr bwMode="auto">
              <a:xfrm rot="18972998">
                <a:off x="5913971" y="376815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C20D6CF8-5BA2-D43F-351C-28D159BDD95F}"/>
                  </a:ext>
                </a:extLst>
              </p:cNvPr>
              <p:cNvSpPr/>
              <p:nvPr/>
            </p:nvSpPr>
            <p:spPr bwMode="auto">
              <a:xfrm rot="9829166">
                <a:off x="5919765" y="3391959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DB982B7B-3D5E-413F-30DD-A7088F4A82C1}"/>
                  </a:ext>
                </a:extLst>
              </p:cNvPr>
              <p:cNvSpPr/>
              <p:nvPr/>
            </p:nvSpPr>
            <p:spPr bwMode="auto">
              <a:xfrm rot="17973219">
                <a:off x="5827002" y="327432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ECECC0F7-265B-0CB7-45DB-F8834FB41E79}"/>
                  </a:ext>
                </a:extLst>
              </p:cNvPr>
              <p:cNvSpPr/>
              <p:nvPr/>
            </p:nvSpPr>
            <p:spPr bwMode="auto">
              <a:xfrm>
                <a:off x="5664553" y="3023990"/>
                <a:ext cx="258473" cy="18002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D782C494-0D0E-601D-8776-1897CCCDD4FE}"/>
                </a:ext>
              </a:extLst>
            </p:cNvPr>
            <p:cNvGrpSpPr/>
            <p:nvPr/>
          </p:nvGrpSpPr>
          <p:grpSpPr>
            <a:xfrm>
              <a:off x="1138879" y="1219216"/>
              <a:ext cx="887074" cy="1571398"/>
              <a:chOff x="1070615" y="1249906"/>
              <a:chExt cx="1157946" cy="2051232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B8926183-6B70-D3C6-4876-842813AC3E43}"/>
                  </a:ext>
                </a:extLst>
              </p:cNvPr>
              <p:cNvSpPr/>
              <p:nvPr/>
            </p:nvSpPr>
            <p:spPr bwMode="auto">
              <a:xfrm>
                <a:off x="1070615" y="1249906"/>
                <a:ext cx="949087" cy="2051232"/>
              </a:xfrm>
              <a:custGeom>
                <a:avLst/>
                <a:gdLst>
                  <a:gd name="connsiteX0" fmla="*/ 378562 w 777078"/>
                  <a:gd name="connsiteY0" fmla="*/ 0 h 1679474"/>
                  <a:gd name="connsiteX1" fmla="*/ 653375 w 777078"/>
                  <a:gd name="connsiteY1" fmla="*/ 317462 h 1679474"/>
                  <a:gd name="connsiteX2" fmla="*/ 485532 w 777078"/>
                  <a:gd name="connsiteY2" fmla="*/ 609976 h 1679474"/>
                  <a:gd name="connsiteX3" fmla="*/ 423503 w 777078"/>
                  <a:gd name="connsiteY3" fmla="*/ 624443 h 1679474"/>
                  <a:gd name="connsiteX4" fmla="*/ 428602 w 777078"/>
                  <a:gd name="connsiteY4" fmla="*/ 658226 h 1679474"/>
                  <a:gd name="connsiteX5" fmla="*/ 434935 w 777078"/>
                  <a:gd name="connsiteY5" fmla="*/ 659505 h 1679474"/>
                  <a:gd name="connsiteX6" fmla="*/ 466125 w 777078"/>
                  <a:gd name="connsiteY6" fmla="*/ 678428 h 1679474"/>
                  <a:gd name="connsiteX7" fmla="*/ 474757 w 777078"/>
                  <a:gd name="connsiteY7" fmla="*/ 687928 h 1679474"/>
                  <a:gd name="connsiteX8" fmla="*/ 483164 w 777078"/>
                  <a:gd name="connsiteY8" fmla="*/ 691410 h 1679474"/>
                  <a:gd name="connsiteX9" fmla="*/ 663311 w 777078"/>
                  <a:gd name="connsiteY9" fmla="*/ 871557 h 1679474"/>
                  <a:gd name="connsiteX10" fmla="*/ 665674 w 777078"/>
                  <a:gd name="connsiteY10" fmla="*/ 877262 h 1679474"/>
                  <a:gd name="connsiteX11" fmla="*/ 668572 w 777078"/>
                  <a:gd name="connsiteY11" fmla="*/ 879485 h 1679474"/>
                  <a:gd name="connsiteX12" fmla="*/ 771175 w 777078"/>
                  <a:gd name="connsiteY12" fmla="*/ 1057199 h 1679474"/>
                  <a:gd name="connsiteX13" fmla="*/ 755064 w 777078"/>
                  <a:gd name="connsiteY13" fmla="*/ 1117326 h 1679474"/>
                  <a:gd name="connsiteX14" fmla="*/ 694937 w 777078"/>
                  <a:gd name="connsiteY14" fmla="*/ 1101215 h 1679474"/>
                  <a:gd name="connsiteX15" fmla="*/ 594485 w 777078"/>
                  <a:gd name="connsiteY15" fmla="*/ 927228 h 1679474"/>
                  <a:gd name="connsiteX16" fmla="*/ 512105 w 777078"/>
                  <a:gd name="connsiteY16" fmla="*/ 844848 h 1679474"/>
                  <a:gd name="connsiteX17" fmla="*/ 512105 w 777078"/>
                  <a:gd name="connsiteY17" fmla="*/ 1193385 h 1679474"/>
                  <a:gd name="connsiteX18" fmla="*/ 508942 w 777078"/>
                  <a:gd name="connsiteY18" fmla="*/ 1214308 h 1679474"/>
                  <a:gd name="connsiteX19" fmla="*/ 707421 w 777078"/>
                  <a:gd name="connsiteY19" fmla="*/ 1636189 h 1679474"/>
                  <a:gd name="connsiteX20" fmla="*/ 634951 w 777078"/>
                  <a:gd name="connsiteY20" fmla="*/ 1678030 h 1679474"/>
                  <a:gd name="connsiteX21" fmla="*/ 386188 w 777078"/>
                  <a:gd name="connsiteY21" fmla="*/ 1320171 h 1679474"/>
                  <a:gd name="connsiteX22" fmla="*/ 136579 w 777078"/>
                  <a:gd name="connsiteY22" fmla="*/ 1679474 h 1679474"/>
                  <a:gd name="connsiteX23" fmla="*/ 64108 w 777078"/>
                  <a:gd name="connsiteY23" fmla="*/ 1637633 h 1679474"/>
                  <a:gd name="connsiteX24" fmla="*/ 263564 w 777078"/>
                  <a:gd name="connsiteY24" fmla="*/ 1214002 h 1679474"/>
                  <a:gd name="connsiteX25" fmla="*/ 259401 w 777078"/>
                  <a:gd name="connsiteY25" fmla="*/ 1193385 h 1679474"/>
                  <a:gd name="connsiteX26" fmla="*/ 259401 w 777078"/>
                  <a:gd name="connsiteY26" fmla="*/ 974024 h 1679474"/>
                  <a:gd name="connsiteX27" fmla="*/ 239675 w 777078"/>
                  <a:gd name="connsiteY27" fmla="*/ 998862 h 1679474"/>
                  <a:gd name="connsiteX28" fmla="*/ 206206 w 777078"/>
                  <a:gd name="connsiteY28" fmla="*/ 1017446 h 1679474"/>
                  <a:gd name="connsiteX29" fmla="*/ 204437 w 777078"/>
                  <a:gd name="connsiteY29" fmla="*/ 1018804 h 1679474"/>
                  <a:gd name="connsiteX30" fmla="*/ 65684 w 777078"/>
                  <a:gd name="connsiteY30" fmla="*/ 1055982 h 1679474"/>
                  <a:gd name="connsiteX31" fmla="*/ 1790 w 777078"/>
                  <a:gd name="connsiteY31" fmla="*/ 1019093 h 1679474"/>
                  <a:gd name="connsiteX32" fmla="*/ 38679 w 777078"/>
                  <a:gd name="connsiteY32" fmla="*/ 955200 h 1679474"/>
                  <a:gd name="connsiteX33" fmla="*/ 168802 w 777078"/>
                  <a:gd name="connsiteY33" fmla="*/ 920333 h 1679474"/>
                  <a:gd name="connsiteX34" fmla="*/ 259401 w 777078"/>
                  <a:gd name="connsiteY34" fmla="*/ 806260 h 1679474"/>
                  <a:gd name="connsiteX35" fmla="*/ 259401 w 777078"/>
                  <a:gd name="connsiteY35" fmla="*/ 775927 h 1679474"/>
                  <a:gd name="connsiteX36" fmla="*/ 296409 w 777078"/>
                  <a:gd name="connsiteY36" fmla="*/ 686583 h 1679474"/>
                  <a:gd name="connsiteX37" fmla="*/ 327397 w 777078"/>
                  <a:gd name="connsiteY37" fmla="*/ 665690 h 1679474"/>
                  <a:gd name="connsiteX38" fmla="*/ 333622 w 777078"/>
                  <a:gd name="connsiteY38" fmla="*/ 624443 h 1679474"/>
                  <a:gd name="connsiteX39" fmla="*/ 271593 w 777078"/>
                  <a:gd name="connsiteY39" fmla="*/ 609976 h 1679474"/>
                  <a:gd name="connsiteX40" fmla="*/ 103749 w 777078"/>
                  <a:gd name="connsiteY40" fmla="*/ 317462 h 1679474"/>
                  <a:gd name="connsiteX41" fmla="*/ 378562 w 777078"/>
                  <a:gd name="connsiteY41" fmla="*/ 0 h 1679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777078" h="1679474">
                    <a:moveTo>
                      <a:pt x="378562" y="0"/>
                    </a:moveTo>
                    <a:cubicBezTo>
                      <a:pt x="530337" y="0"/>
                      <a:pt x="653375" y="142133"/>
                      <a:pt x="653375" y="317462"/>
                    </a:cubicBezTo>
                    <a:cubicBezTo>
                      <a:pt x="653375" y="448959"/>
                      <a:pt x="584166" y="561783"/>
                      <a:pt x="485532" y="609976"/>
                    </a:cubicBezTo>
                    <a:lnTo>
                      <a:pt x="423503" y="624443"/>
                    </a:lnTo>
                    <a:lnTo>
                      <a:pt x="428602" y="658226"/>
                    </a:lnTo>
                    <a:lnTo>
                      <a:pt x="434935" y="659505"/>
                    </a:lnTo>
                    <a:cubicBezTo>
                      <a:pt x="446273" y="664300"/>
                      <a:pt x="456764" y="670703"/>
                      <a:pt x="466125" y="678428"/>
                    </a:cubicBezTo>
                    <a:lnTo>
                      <a:pt x="474757" y="687928"/>
                    </a:lnTo>
                    <a:lnTo>
                      <a:pt x="483164" y="691410"/>
                    </a:lnTo>
                    <a:lnTo>
                      <a:pt x="663311" y="871557"/>
                    </a:lnTo>
                    <a:lnTo>
                      <a:pt x="665674" y="877262"/>
                    </a:lnTo>
                    <a:lnTo>
                      <a:pt x="668572" y="879485"/>
                    </a:lnTo>
                    <a:lnTo>
                      <a:pt x="771175" y="1057199"/>
                    </a:lnTo>
                    <a:cubicBezTo>
                      <a:pt x="783329" y="1078251"/>
                      <a:pt x="776116" y="1105171"/>
                      <a:pt x="755064" y="1117326"/>
                    </a:cubicBezTo>
                    <a:cubicBezTo>
                      <a:pt x="734012" y="1129480"/>
                      <a:pt x="707091" y="1122267"/>
                      <a:pt x="694937" y="1101215"/>
                    </a:cubicBezTo>
                    <a:lnTo>
                      <a:pt x="594485" y="927228"/>
                    </a:lnTo>
                    <a:lnTo>
                      <a:pt x="512105" y="844848"/>
                    </a:lnTo>
                    <a:lnTo>
                      <a:pt x="512105" y="1193385"/>
                    </a:lnTo>
                    <a:lnTo>
                      <a:pt x="508942" y="1214308"/>
                    </a:lnTo>
                    <a:lnTo>
                      <a:pt x="707421" y="1636189"/>
                    </a:lnTo>
                    <a:lnTo>
                      <a:pt x="634951" y="1678030"/>
                    </a:lnTo>
                    <a:lnTo>
                      <a:pt x="386188" y="1320171"/>
                    </a:lnTo>
                    <a:lnTo>
                      <a:pt x="136579" y="1679474"/>
                    </a:lnTo>
                    <a:lnTo>
                      <a:pt x="64108" y="1637633"/>
                    </a:lnTo>
                    <a:lnTo>
                      <a:pt x="263564" y="1214002"/>
                    </a:lnTo>
                    <a:lnTo>
                      <a:pt x="259401" y="1193385"/>
                    </a:lnTo>
                    <a:lnTo>
                      <a:pt x="259401" y="974024"/>
                    </a:lnTo>
                    <a:lnTo>
                      <a:pt x="239675" y="998862"/>
                    </a:lnTo>
                    <a:lnTo>
                      <a:pt x="206206" y="1017446"/>
                    </a:lnTo>
                    <a:lnTo>
                      <a:pt x="204437" y="1018804"/>
                    </a:lnTo>
                    <a:lnTo>
                      <a:pt x="65684" y="1055982"/>
                    </a:lnTo>
                    <a:cubicBezTo>
                      <a:pt x="37854" y="1063439"/>
                      <a:pt x="9247" y="1046924"/>
                      <a:pt x="1790" y="1019093"/>
                    </a:cubicBezTo>
                    <a:cubicBezTo>
                      <a:pt x="-5667" y="991263"/>
                      <a:pt x="10849" y="962657"/>
                      <a:pt x="38679" y="955200"/>
                    </a:cubicBezTo>
                    <a:lnTo>
                      <a:pt x="168802" y="920333"/>
                    </a:lnTo>
                    <a:lnTo>
                      <a:pt x="259401" y="806260"/>
                    </a:lnTo>
                    <a:lnTo>
                      <a:pt x="259401" y="775927"/>
                    </a:lnTo>
                    <a:cubicBezTo>
                      <a:pt x="259401" y="741036"/>
                      <a:pt x="273544" y="709448"/>
                      <a:pt x="296409" y="686583"/>
                    </a:cubicBezTo>
                    <a:lnTo>
                      <a:pt x="327397" y="665690"/>
                    </a:lnTo>
                    <a:lnTo>
                      <a:pt x="333622" y="624443"/>
                    </a:lnTo>
                    <a:lnTo>
                      <a:pt x="271593" y="609976"/>
                    </a:lnTo>
                    <a:cubicBezTo>
                      <a:pt x="172958" y="561783"/>
                      <a:pt x="103749" y="448959"/>
                      <a:pt x="103749" y="317462"/>
                    </a:cubicBezTo>
                    <a:cubicBezTo>
                      <a:pt x="103749" y="142133"/>
                      <a:pt x="226787" y="0"/>
                      <a:pt x="3785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D0102AD7-4FE0-4687-26F4-593BE8DA44C4}"/>
                  </a:ext>
                </a:extLst>
              </p:cNvPr>
              <p:cNvSpPr/>
              <p:nvPr/>
            </p:nvSpPr>
            <p:spPr bwMode="auto">
              <a:xfrm>
                <a:off x="1694265" y="2575273"/>
                <a:ext cx="534296" cy="534718"/>
              </a:xfrm>
              <a:custGeom>
                <a:avLst/>
                <a:gdLst>
                  <a:gd name="connsiteX0" fmla="*/ 187709 w 450050"/>
                  <a:gd name="connsiteY0" fmla="*/ 26233 h 450406"/>
                  <a:gd name="connsiteX1" fmla="*/ 169050 w 450050"/>
                  <a:gd name="connsiteY1" fmla="*/ 44892 h 450406"/>
                  <a:gd name="connsiteX2" fmla="*/ 169050 w 450050"/>
                  <a:gd name="connsiteY2" fmla="*/ 97904 h 450406"/>
                  <a:gd name="connsiteX3" fmla="*/ 281000 w 450050"/>
                  <a:gd name="connsiteY3" fmla="*/ 97904 h 450406"/>
                  <a:gd name="connsiteX4" fmla="*/ 281000 w 450050"/>
                  <a:gd name="connsiteY4" fmla="*/ 44892 h 450406"/>
                  <a:gd name="connsiteX5" fmla="*/ 262341 w 450050"/>
                  <a:gd name="connsiteY5" fmla="*/ 26233 h 450406"/>
                  <a:gd name="connsiteX6" fmla="*/ 167072 w 450050"/>
                  <a:gd name="connsiteY6" fmla="*/ 0 h 450406"/>
                  <a:gd name="connsiteX7" fmla="*/ 282978 w 450050"/>
                  <a:gd name="connsiteY7" fmla="*/ 0 h 450406"/>
                  <a:gd name="connsiteX8" fmla="*/ 311956 w 450050"/>
                  <a:gd name="connsiteY8" fmla="*/ 28978 h 450406"/>
                  <a:gd name="connsiteX9" fmla="*/ 311956 w 450050"/>
                  <a:gd name="connsiteY9" fmla="*/ 97904 h 450406"/>
                  <a:gd name="connsiteX10" fmla="*/ 391298 w 450050"/>
                  <a:gd name="connsiteY10" fmla="*/ 97904 h 450406"/>
                  <a:gd name="connsiteX11" fmla="*/ 450050 w 450050"/>
                  <a:gd name="connsiteY11" fmla="*/ 156656 h 450406"/>
                  <a:gd name="connsiteX12" fmla="*/ 450050 w 450050"/>
                  <a:gd name="connsiteY12" fmla="*/ 450406 h 450406"/>
                  <a:gd name="connsiteX13" fmla="*/ 0 w 450050"/>
                  <a:gd name="connsiteY13" fmla="*/ 450406 h 450406"/>
                  <a:gd name="connsiteX14" fmla="*/ 0 w 450050"/>
                  <a:gd name="connsiteY14" fmla="*/ 156656 h 450406"/>
                  <a:gd name="connsiteX15" fmla="*/ 58752 w 450050"/>
                  <a:gd name="connsiteY15" fmla="*/ 97904 h 450406"/>
                  <a:gd name="connsiteX16" fmla="*/ 138094 w 450050"/>
                  <a:gd name="connsiteY16" fmla="*/ 97904 h 450406"/>
                  <a:gd name="connsiteX17" fmla="*/ 138094 w 450050"/>
                  <a:gd name="connsiteY17" fmla="*/ 28978 h 450406"/>
                  <a:gd name="connsiteX18" fmla="*/ 167072 w 450050"/>
                  <a:gd name="connsiteY18" fmla="*/ 0 h 45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50050" h="450406">
                    <a:moveTo>
                      <a:pt x="187709" y="26233"/>
                    </a:moveTo>
                    <a:cubicBezTo>
                      <a:pt x="177404" y="26233"/>
                      <a:pt x="169050" y="34587"/>
                      <a:pt x="169050" y="44892"/>
                    </a:cubicBezTo>
                    <a:lnTo>
                      <a:pt x="169050" y="97904"/>
                    </a:lnTo>
                    <a:lnTo>
                      <a:pt x="281000" y="97904"/>
                    </a:lnTo>
                    <a:lnTo>
                      <a:pt x="281000" y="44892"/>
                    </a:lnTo>
                    <a:cubicBezTo>
                      <a:pt x="281000" y="34587"/>
                      <a:pt x="272646" y="26233"/>
                      <a:pt x="262341" y="26233"/>
                    </a:cubicBezTo>
                    <a:close/>
                    <a:moveTo>
                      <a:pt x="167072" y="0"/>
                    </a:moveTo>
                    <a:lnTo>
                      <a:pt x="282978" y="0"/>
                    </a:lnTo>
                    <a:cubicBezTo>
                      <a:pt x="298982" y="0"/>
                      <a:pt x="311956" y="12974"/>
                      <a:pt x="311956" y="28978"/>
                    </a:cubicBezTo>
                    <a:lnTo>
                      <a:pt x="311956" y="97904"/>
                    </a:lnTo>
                    <a:lnTo>
                      <a:pt x="391298" y="97904"/>
                    </a:lnTo>
                    <a:cubicBezTo>
                      <a:pt x="423746" y="97904"/>
                      <a:pt x="450050" y="124208"/>
                      <a:pt x="450050" y="156656"/>
                    </a:cubicBezTo>
                    <a:lnTo>
                      <a:pt x="450050" y="450406"/>
                    </a:lnTo>
                    <a:lnTo>
                      <a:pt x="0" y="450406"/>
                    </a:lnTo>
                    <a:lnTo>
                      <a:pt x="0" y="156656"/>
                    </a:lnTo>
                    <a:cubicBezTo>
                      <a:pt x="0" y="124208"/>
                      <a:pt x="26304" y="97904"/>
                      <a:pt x="58752" y="97904"/>
                    </a:cubicBezTo>
                    <a:lnTo>
                      <a:pt x="138094" y="97904"/>
                    </a:lnTo>
                    <a:lnTo>
                      <a:pt x="138094" y="28978"/>
                    </a:lnTo>
                    <a:cubicBezTo>
                      <a:pt x="138094" y="12974"/>
                      <a:pt x="151068" y="0"/>
                      <a:pt x="16707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F282C73E-87B3-979F-610C-546236BA70C2}"/>
                </a:ext>
              </a:extLst>
            </p:cNvPr>
            <p:cNvSpPr/>
            <p:nvPr/>
          </p:nvSpPr>
          <p:spPr bwMode="auto">
            <a:xfrm>
              <a:off x="1009526" y="2163072"/>
              <a:ext cx="345395" cy="450785"/>
            </a:xfrm>
            <a:custGeom>
              <a:avLst/>
              <a:gdLst>
                <a:gd name="connsiteX0" fmla="*/ 219112 w 548520"/>
                <a:gd name="connsiteY0" fmla="*/ 25457 h 715890"/>
                <a:gd name="connsiteX1" fmla="*/ 211136 w 548520"/>
                <a:gd name="connsiteY1" fmla="*/ 27067 h 715890"/>
                <a:gd name="connsiteX2" fmla="*/ 155217 w 548520"/>
                <a:gd name="connsiteY2" fmla="*/ 111429 h 715890"/>
                <a:gd name="connsiteX3" fmla="*/ 156287 w 548520"/>
                <a:gd name="connsiteY3" fmla="*/ 116730 h 715890"/>
                <a:gd name="connsiteX4" fmla="*/ 176896 w 548520"/>
                <a:gd name="connsiteY4" fmla="*/ 116730 h 715890"/>
                <a:gd name="connsiteX5" fmla="*/ 175826 w 548520"/>
                <a:gd name="connsiteY5" fmla="*/ 111429 h 715890"/>
                <a:gd name="connsiteX6" fmla="*/ 208463 w 548520"/>
                <a:gd name="connsiteY6" fmla="*/ 32637 h 715890"/>
                <a:gd name="connsiteX7" fmla="*/ 314917 w 548520"/>
                <a:gd name="connsiteY7" fmla="*/ 25457 h 715890"/>
                <a:gd name="connsiteX8" fmla="*/ 325567 w 548520"/>
                <a:gd name="connsiteY8" fmla="*/ 32637 h 715890"/>
                <a:gd name="connsiteX9" fmla="*/ 358203 w 548520"/>
                <a:gd name="connsiteY9" fmla="*/ 111429 h 715890"/>
                <a:gd name="connsiteX10" fmla="*/ 357133 w 548520"/>
                <a:gd name="connsiteY10" fmla="*/ 116730 h 715890"/>
                <a:gd name="connsiteX11" fmla="*/ 377742 w 548520"/>
                <a:gd name="connsiteY11" fmla="*/ 116730 h 715890"/>
                <a:gd name="connsiteX12" fmla="*/ 378812 w 548520"/>
                <a:gd name="connsiteY12" fmla="*/ 111429 h 715890"/>
                <a:gd name="connsiteX13" fmla="*/ 322894 w 548520"/>
                <a:gd name="connsiteY13" fmla="*/ 27067 h 715890"/>
                <a:gd name="connsiteX14" fmla="*/ 267015 w 548520"/>
                <a:gd name="connsiteY14" fmla="*/ 23958 h 715890"/>
                <a:gd name="connsiteX15" fmla="*/ 251617 w 548520"/>
                <a:gd name="connsiteY15" fmla="*/ 27067 h 715890"/>
                <a:gd name="connsiteX16" fmla="*/ 195698 w 548520"/>
                <a:gd name="connsiteY16" fmla="*/ 111429 h 715890"/>
                <a:gd name="connsiteX17" fmla="*/ 196768 w 548520"/>
                <a:gd name="connsiteY17" fmla="*/ 116730 h 715890"/>
                <a:gd name="connsiteX18" fmla="*/ 337261 w 548520"/>
                <a:gd name="connsiteY18" fmla="*/ 116730 h 715890"/>
                <a:gd name="connsiteX19" fmla="*/ 338331 w 548520"/>
                <a:gd name="connsiteY19" fmla="*/ 111429 h 715890"/>
                <a:gd name="connsiteX20" fmla="*/ 282413 w 548520"/>
                <a:gd name="connsiteY20" fmla="*/ 27067 h 715890"/>
                <a:gd name="connsiteX21" fmla="*/ 246774 w 548520"/>
                <a:gd name="connsiteY21" fmla="*/ 0 h 715890"/>
                <a:gd name="connsiteX22" fmla="*/ 267015 w 548520"/>
                <a:gd name="connsiteY22" fmla="*/ 4086 h 715890"/>
                <a:gd name="connsiteX23" fmla="*/ 287255 w 548520"/>
                <a:gd name="connsiteY23" fmla="*/ 0 h 715890"/>
                <a:gd name="connsiteX24" fmla="*/ 398684 w 548520"/>
                <a:gd name="connsiteY24" fmla="*/ 111429 h 715890"/>
                <a:gd name="connsiteX25" fmla="*/ 397614 w 548520"/>
                <a:gd name="connsiteY25" fmla="*/ 116730 h 715890"/>
                <a:gd name="connsiteX26" fmla="*/ 507162 w 548520"/>
                <a:gd name="connsiteY26" fmla="*/ 116730 h 715890"/>
                <a:gd name="connsiteX27" fmla="*/ 548520 w 548520"/>
                <a:gd name="connsiteY27" fmla="*/ 715890 h 715890"/>
                <a:gd name="connsiteX28" fmla="*/ 0 w 548520"/>
                <a:gd name="connsiteY28" fmla="*/ 715890 h 715890"/>
                <a:gd name="connsiteX29" fmla="*/ 41358 w 548520"/>
                <a:gd name="connsiteY29" fmla="*/ 116730 h 715890"/>
                <a:gd name="connsiteX30" fmla="*/ 136415 w 548520"/>
                <a:gd name="connsiteY30" fmla="*/ 116730 h 715890"/>
                <a:gd name="connsiteX31" fmla="*/ 135345 w 548520"/>
                <a:gd name="connsiteY31" fmla="*/ 111429 h 715890"/>
                <a:gd name="connsiteX32" fmla="*/ 246774 w 548520"/>
                <a:gd name="connsiteY32" fmla="*/ 0 h 715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48520" h="715890">
                  <a:moveTo>
                    <a:pt x="219112" y="25457"/>
                  </a:moveTo>
                  <a:lnTo>
                    <a:pt x="211136" y="27067"/>
                  </a:lnTo>
                  <a:cubicBezTo>
                    <a:pt x="178275" y="40966"/>
                    <a:pt x="155217" y="73505"/>
                    <a:pt x="155217" y="111429"/>
                  </a:cubicBezTo>
                  <a:lnTo>
                    <a:pt x="156287" y="116730"/>
                  </a:lnTo>
                  <a:lnTo>
                    <a:pt x="176896" y="116730"/>
                  </a:lnTo>
                  <a:lnTo>
                    <a:pt x="175826" y="111429"/>
                  </a:lnTo>
                  <a:cubicBezTo>
                    <a:pt x="175826" y="80659"/>
                    <a:pt x="188298" y="52801"/>
                    <a:pt x="208463" y="32637"/>
                  </a:cubicBezTo>
                  <a:close/>
                  <a:moveTo>
                    <a:pt x="314917" y="25457"/>
                  </a:moveTo>
                  <a:lnTo>
                    <a:pt x="325567" y="32637"/>
                  </a:lnTo>
                  <a:cubicBezTo>
                    <a:pt x="345731" y="52801"/>
                    <a:pt x="358203" y="80659"/>
                    <a:pt x="358203" y="111429"/>
                  </a:cubicBezTo>
                  <a:lnTo>
                    <a:pt x="357133" y="116730"/>
                  </a:lnTo>
                  <a:lnTo>
                    <a:pt x="377742" y="116730"/>
                  </a:lnTo>
                  <a:lnTo>
                    <a:pt x="378812" y="111429"/>
                  </a:lnTo>
                  <a:cubicBezTo>
                    <a:pt x="378812" y="73505"/>
                    <a:pt x="355755" y="40966"/>
                    <a:pt x="322894" y="27067"/>
                  </a:cubicBezTo>
                  <a:close/>
                  <a:moveTo>
                    <a:pt x="267015" y="23958"/>
                  </a:moveTo>
                  <a:lnTo>
                    <a:pt x="251617" y="27067"/>
                  </a:lnTo>
                  <a:cubicBezTo>
                    <a:pt x="218756" y="40966"/>
                    <a:pt x="195698" y="73505"/>
                    <a:pt x="195698" y="111429"/>
                  </a:cubicBezTo>
                  <a:lnTo>
                    <a:pt x="196768" y="116730"/>
                  </a:lnTo>
                  <a:lnTo>
                    <a:pt x="337261" y="116730"/>
                  </a:lnTo>
                  <a:lnTo>
                    <a:pt x="338331" y="111429"/>
                  </a:lnTo>
                  <a:cubicBezTo>
                    <a:pt x="338331" y="73505"/>
                    <a:pt x="315274" y="40966"/>
                    <a:pt x="282413" y="27067"/>
                  </a:cubicBezTo>
                  <a:close/>
                  <a:moveTo>
                    <a:pt x="246774" y="0"/>
                  </a:moveTo>
                  <a:lnTo>
                    <a:pt x="267015" y="4086"/>
                  </a:lnTo>
                  <a:lnTo>
                    <a:pt x="287255" y="0"/>
                  </a:lnTo>
                  <a:cubicBezTo>
                    <a:pt x="348796" y="0"/>
                    <a:pt x="398684" y="49888"/>
                    <a:pt x="398684" y="111429"/>
                  </a:cubicBezTo>
                  <a:lnTo>
                    <a:pt x="397614" y="116730"/>
                  </a:lnTo>
                  <a:lnTo>
                    <a:pt x="507162" y="116730"/>
                  </a:lnTo>
                  <a:lnTo>
                    <a:pt x="548520" y="715890"/>
                  </a:lnTo>
                  <a:lnTo>
                    <a:pt x="0" y="715890"/>
                  </a:lnTo>
                  <a:lnTo>
                    <a:pt x="41358" y="116730"/>
                  </a:lnTo>
                  <a:lnTo>
                    <a:pt x="136415" y="116730"/>
                  </a:lnTo>
                  <a:lnTo>
                    <a:pt x="135345" y="111429"/>
                  </a:lnTo>
                  <a:cubicBezTo>
                    <a:pt x="135345" y="49888"/>
                    <a:pt x="185233" y="0"/>
                    <a:pt x="246774" y="0"/>
                  </a:cubicBezTo>
                  <a:close/>
                </a:path>
              </a:pathLst>
            </a:custGeom>
            <a:solidFill>
              <a:schemeClr val="tx1"/>
            </a:solidFill>
            <a:ln w="317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14D4522E-297A-578C-6A21-B22117A5E226}"/>
              </a:ext>
            </a:extLst>
          </p:cNvPr>
          <p:cNvSpPr txBox="1"/>
          <p:nvPr/>
        </p:nvSpPr>
        <p:spPr>
          <a:xfrm>
            <a:off x="338667" y="7692239"/>
            <a:ext cx="628756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スーツケースの取り違えは中身の紛失やトラブルにつながります。必ず受け取り時にタグや中身を確認し、異常があれば速やかに職員へお知らせください。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996535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43A0F1-7818-CF53-9B1D-8F0853C2E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D96F0C0B-93A6-4D0A-4A0F-E8B749C66A19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C617159-0411-9620-A117-3C49BD3044A4}"/>
              </a:ext>
            </a:extLst>
          </p:cNvPr>
          <p:cNvSpPr txBox="1"/>
          <p:nvPr/>
        </p:nvSpPr>
        <p:spPr>
          <a:xfrm rot="5400000">
            <a:off x="399018" y="3321866"/>
            <a:ext cx="8409248" cy="324139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スーツケースの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取り間違いが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多発しています！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FF4DBA9-CFBD-1A7A-CB43-99C07569B9EC}"/>
              </a:ext>
            </a:extLst>
          </p:cNvPr>
          <p:cNvSpPr txBox="1"/>
          <p:nvPr/>
        </p:nvSpPr>
        <p:spPr>
          <a:xfrm rot="5400000">
            <a:off x="-775871" y="4263466"/>
            <a:ext cx="4048272" cy="39699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今一度、ご確認ください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4305E68-EE93-566B-B296-2BDEAB984598}"/>
              </a:ext>
            </a:extLst>
          </p:cNvPr>
          <p:cNvGrpSpPr/>
          <p:nvPr/>
        </p:nvGrpSpPr>
        <p:grpSpPr>
          <a:xfrm>
            <a:off x="428821" y="6634852"/>
            <a:ext cx="2033795" cy="2970800"/>
            <a:chOff x="3565164" y="930434"/>
            <a:chExt cx="1703181" cy="248786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B58CAF4-1454-1F5C-DCC3-0E6A94CBA293}"/>
                </a:ext>
              </a:extLst>
            </p:cNvPr>
            <p:cNvGrpSpPr/>
            <p:nvPr/>
          </p:nvGrpSpPr>
          <p:grpSpPr>
            <a:xfrm rot="532772">
              <a:off x="4843531" y="1691685"/>
              <a:ext cx="424814" cy="452029"/>
              <a:chOff x="8304223" y="4825922"/>
              <a:chExt cx="778796" cy="828689"/>
            </a:xfrm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28E2BE8F-B78E-4C62-3790-E222C34A5698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7F5BAD34-7D30-4A5B-7F44-7099597ACDFE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D867A72-C588-55C6-62F7-DBB786374F1D}"/>
                </a:ext>
              </a:extLst>
            </p:cNvPr>
            <p:cNvSpPr/>
            <p:nvPr/>
          </p:nvSpPr>
          <p:spPr bwMode="auto">
            <a:xfrm rot="11325099">
              <a:off x="4406196" y="2032361"/>
              <a:ext cx="570528" cy="529662"/>
            </a:xfrm>
            <a:custGeom>
              <a:avLst/>
              <a:gdLst>
                <a:gd name="connsiteX0" fmla="*/ 203560 w 570528"/>
                <a:gd name="connsiteY0" fmla="*/ 529662 h 529662"/>
                <a:gd name="connsiteX1" fmla="*/ 0 w 570528"/>
                <a:gd name="connsiteY1" fmla="*/ 529662 h 529662"/>
                <a:gd name="connsiteX2" fmla="*/ 0 w 570528"/>
                <a:gd name="connsiteY2" fmla="*/ 113495 h 529662"/>
                <a:gd name="connsiteX3" fmla="*/ 5115 w 570528"/>
                <a:gd name="connsiteY3" fmla="*/ 88160 h 529662"/>
                <a:gd name="connsiteX4" fmla="*/ 5342 w 570528"/>
                <a:gd name="connsiteY4" fmla="*/ 82399 h 529662"/>
                <a:gd name="connsiteX5" fmla="*/ 7002 w 570528"/>
                <a:gd name="connsiteY5" fmla="*/ 78812 h 529662"/>
                <a:gd name="connsiteX6" fmla="*/ 7998 w 570528"/>
                <a:gd name="connsiteY6" fmla="*/ 73878 h 529662"/>
                <a:gd name="connsiteX7" fmla="*/ 12104 w 570528"/>
                <a:gd name="connsiteY7" fmla="*/ 67788 h 529662"/>
                <a:gd name="connsiteX8" fmla="*/ 23209 w 570528"/>
                <a:gd name="connsiteY8" fmla="*/ 43792 h 529662"/>
                <a:gd name="connsiteX9" fmla="*/ 172949 w 570528"/>
                <a:gd name="connsiteY9" fmla="*/ 20740 h 529662"/>
                <a:gd name="connsiteX10" fmla="*/ 538072 w 570528"/>
                <a:gd name="connsiteY10" fmla="*/ 288443 h 529662"/>
                <a:gd name="connsiteX11" fmla="*/ 555157 w 570528"/>
                <a:gd name="connsiteY11" fmla="*/ 399425 h 529662"/>
                <a:gd name="connsiteX12" fmla="*/ 522365 w 570528"/>
                <a:gd name="connsiteY12" fmla="*/ 444149 h 529662"/>
                <a:gd name="connsiteX13" fmla="*/ 411384 w 570528"/>
                <a:gd name="connsiteY13" fmla="*/ 461234 h 529662"/>
                <a:gd name="connsiteX14" fmla="*/ 203560 w 570528"/>
                <a:gd name="connsiteY14" fmla="*/ 308861 h 52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0528" h="529662">
                  <a:moveTo>
                    <a:pt x="203560" y="529662"/>
                  </a:moveTo>
                  <a:lnTo>
                    <a:pt x="0" y="529662"/>
                  </a:lnTo>
                  <a:lnTo>
                    <a:pt x="0" y="113495"/>
                  </a:lnTo>
                  <a:lnTo>
                    <a:pt x="5115" y="88160"/>
                  </a:lnTo>
                  <a:lnTo>
                    <a:pt x="5342" y="82399"/>
                  </a:lnTo>
                  <a:lnTo>
                    <a:pt x="7002" y="78812"/>
                  </a:lnTo>
                  <a:lnTo>
                    <a:pt x="7998" y="73878"/>
                  </a:lnTo>
                  <a:lnTo>
                    <a:pt x="12104" y="67788"/>
                  </a:lnTo>
                  <a:lnTo>
                    <a:pt x="23209" y="43792"/>
                  </a:lnTo>
                  <a:cubicBezTo>
                    <a:pt x="58193" y="-3923"/>
                    <a:pt x="125234" y="-14244"/>
                    <a:pt x="172949" y="20740"/>
                  </a:cubicBezTo>
                  <a:lnTo>
                    <a:pt x="538072" y="288443"/>
                  </a:lnTo>
                  <a:cubicBezTo>
                    <a:pt x="573436" y="314372"/>
                    <a:pt x="581085" y="364060"/>
                    <a:pt x="555157" y="399425"/>
                  </a:cubicBezTo>
                  <a:lnTo>
                    <a:pt x="522365" y="444149"/>
                  </a:lnTo>
                  <a:cubicBezTo>
                    <a:pt x="496437" y="479513"/>
                    <a:pt x="446748" y="487163"/>
                    <a:pt x="411384" y="461234"/>
                  </a:cubicBezTo>
                  <a:lnTo>
                    <a:pt x="203560" y="308861"/>
                  </a:lnTo>
                  <a:close/>
                </a:path>
              </a:pathLst>
            </a:custGeom>
            <a:solidFill>
              <a:srgbClr val="FF66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10165C8B-1394-13E4-3A5D-278F9247A57A}"/>
                </a:ext>
              </a:extLst>
            </p:cNvPr>
            <p:cNvGrpSpPr/>
            <p:nvPr/>
          </p:nvGrpSpPr>
          <p:grpSpPr>
            <a:xfrm>
              <a:off x="3565164" y="930434"/>
              <a:ext cx="1304762" cy="2487866"/>
              <a:chOff x="8020719" y="1945656"/>
              <a:chExt cx="1304762" cy="2487866"/>
            </a:xfrm>
          </p:grpSpPr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B5927DD5-773B-E9E2-5442-25D6A3613116}"/>
                  </a:ext>
                </a:extLst>
              </p:cNvPr>
              <p:cNvSpPr/>
              <p:nvPr/>
            </p:nvSpPr>
            <p:spPr bwMode="auto">
              <a:xfrm>
                <a:off x="8216998" y="2046635"/>
                <a:ext cx="1019584" cy="11839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52EEB8B4-4010-6F03-C239-7632E3343437}"/>
                  </a:ext>
                </a:extLst>
              </p:cNvPr>
              <p:cNvSpPr/>
              <p:nvPr/>
            </p:nvSpPr>
            <p:spPr bwMode="auto">
              <a:xfrm>
                <a:off x="8219236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24562A55-626A-5116-2D00-7077633FB48C}"/>
                  </a:ext>
                </a:extLst>
              </p:cNvPr>
              <p:cNvSpPr/>
              <p:nvPr/>
            </p:nvSpPr>
            <p:spPr bwMode="auto">
              <a:xfrm flipH="1">
                <a:off x="8786098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7FD1F0D3-9420-A5D9-76BB-A8C51877C3BB}"/>
                  </a:ext>
                </a:extLst>
              </p:cNvPr>
              <p:cNvSpPr/>
              <p:nvPr/>
            </p:nvSpPr>
            <p:spPr bwMode="auto">
              <a:xfrm rot="13500000" flipH="1">
                <a:off x="8027786" y="371128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四角形: 上の 2 つの角を丸める 5">
                <a:extLst>
                  <a:ext uri="{FF2B5EF4-FFF2-40B4-BE49-F238E27FC236}">
                    <a16:creationId xmlns:a16="http://schemas.microsoft.com/office/drawing/2014/main" id="{E643D62B-DDF1-6D09-1A0D-5B56A2912CCB}"/>
                  </a:ext>
                </a:extLst>
              </p:cNvPr>
              <p:cNvSpPr/>
              <p:nvPr/>
            </p:nvSpPr>
            <p:spPr bwMode="auto">
              <a:xfrm rot="1800000">
                <a:off x="8212208" y="3081819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D4F96E43-08EC-52A0-1714-D37DF8D68EF0}"/>
                  </a:ext>
                </a:extLst>
              </p:cNvPr>
              <p:cNvSpPr/>
              <p:nvPr/>
            </p:nvSpPr>
            <p:spPr bwMode="auto">
              <a:xfrm rot="10800000">
                <a:off x="8371336" y="3744033"/>
                <a:ext cx="709670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" name="四角形: 上の 2 つの角を丸める 12">
                <a:extLst>
                  <a:ext uri="{FF2B5EF4-FFF2-40B4-BE49-F238E27FC236}">
                    <a16:creationId xmlns:a16="http://schemas.microsoft.com/office/drawing/2014/main" id="{55F14F8F-010E-D471-98A7-6861A729C95A}"/>
                  </a:ext>
                </a:extLst>
              </p:cNvPr>
              <p:cNvSpPr/>
              <p:nvPr/>
            </p:nvSpPr>
            <p:spPr bwMode="auto">
              <a:xfrm>
                <a:off x="8301959" y="2984501"/>
                <a:ext cx="845722" cy="802088"/>
              </a:xfrm>
              <a:prstGeom prst="round2SameRect">
                <a:avLst>
                  <a:gd name="adj1" fmla="val 41845"/>
                  <a:gd name="adj2" fmla="val 0"/>
                </a:avLst>
              </a:prstGeom>
              <a:solidFill>
                <a:srgbClr val="FF66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F6ACE391-2964-1AFE-D0AE-7EEE6A391C66}"/>
                  </a:ext>
                </a:extLst>
              </p:cNvPr>
              <p:cNvSpPr/>
              <p:nvPr/>
            </p:nvSpPr>
            <p:spPr bwMode="auto">
              <a:xfrm>
                <a:off x="8166198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AF4B5DD7-7561-E4A9-9987-6DF9938CBC98}"/>
                  </a:ext>
                </a:extLst>
              </p:cNvPr>
              <p:cNvSpPr/>
              <p:nvPr/>
            </p:nvSpPr>
            <p:spPr bwMode="auto">
              <a:xfrm rot="20700000">
                <a:off x="8128099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7CD9C84A-E394-F4D9-707E-7242CDCC04AD}"/>
                  </a:ext>
                </a:extLst>
              </p:cNvPr>
              <p:cNvSpPr/>
              <p:nvPr/>
            </p:nvSpPr>
            <p:spPr bwMode="auto">
              <a:xfrm rot="900000" flipH="1">
                <a:off x="9039484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80FC6DD4-2F7D-0A5A-A392-15CCA1BCA80E}"/>
                  </a:ext>
                </a:extLst>
              </p:cNvPr>
              <p:cNvSpPr/>
              <p:nvPr/>
            </p:nvSpPr>
            <p:spPr bwMode="auto">
              <a:xfrm>
                <a:off x="8243596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3EE83915-064C-3782-808E-6E42F8AE8745}"/>
                  </a:ext>
                </a:extLst>
              </p:cNvPr>
              <p:cNvSpPr/>
              <p:nvPr/>
            </p:nvSpPr>
            <p:spPr bwMode="auto">
              <a:xfrm>
                <a:off x="8296301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42B40514-652A-B420-DCC6-67F84B0D0DB4}"/>
                  </a:ext>
                </a:extLst>
              </p:cNvPr>
              <p:cNvSpPr/>
              <p:nvPr/>
            </p:nvSpPr>
            <p:spPr bwMode="auto">
              <a:xfrm>
                <a:off x="8795755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81C31C08-EB7C-5C48-8E1C-F082AB64D7F7}"/>
                  </a:ext>
                </a:extLst>
              </p:cNvPr>
              <p:cNvSpPr/>
              <p:nvPr/>
            </p:nvSpPr>
            <p:spPr bwMode="auto">
              <a:xfrm>
                <a:off x="8428618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CE9B8945-6959-7C78-6955-96B86C610396}"/>
                  </a:ext>
                </a:extLst>
              </p:cNvPr>
              <p:cNvSpPr/>
              <p:nvPr/>
            </p:nvSpPr>
            <p:spPr bwMode="auto">
              <a:xfrm>
                <a:off x="8932415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二等辺三角形 71">
                <a:extLst>
                  <a:ext uri="{FF2B5EF4-FFF2-40B4-BE49-F238E27FC236}">
                    <a16:creationId xmlns:a16="http://schemas.microsoft.com/office/drawing/2014/main" id="{05806611-8CFB-8486-175C-4F22D693374F}"/>
                  </a:ext>
                </a:extLst>
              </p:cNvPr>
              <p:cNvSpPr/>
              <p:nvPr/>
            </p:nvSpPr>
            <p:spPr bwMode="auto">
              <a:xfrm rot="16200000">
                <a:off x="8544279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39561DF0-6086-CFFC-74B4-FE8B77146FA3}"/>
                  </a:ext>
                </a:extLst>
              </p:cNvPr>
              <p:cNvSpPr/>
              <p:nvPr/>
            </p:nvSpPr>
            <p:spPr bwMode="auto">
              <a:xfrm rot="20700000">
                <a:off x="8241244" y="2088452"/>
                <a:ext cx="726726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16BB40A8-EDF2-6E65-62A1-DED40C32A7E8}"/>
                  </a:ext>
                </a:extLst>
              </p:cNvPr>
              <p:cNvSpPr/>
              <p:nvPr/>
            </p:nvSpPr>
            <p:spPr bwMode="auto">
              <a:xfrm rot="2700000">
                <a:off x="8790993" y="2146437"/>
                <a:ext cx="453214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26" name="直線コネクタ 25">
                <a:extLst>
                  <a:ext uri="{FF2B5EF4-FFF2-40B4-BE49-F238E27FC236}">
                    <a16:creationId xmlns:a16="http://schemas.microsoft.com/office/drawing/2014/main" id="{0B184652-8FC5-4B30-B4AF-FBC8434DB88C}"/>
                  </a:ext>
                </a:extLst>
              </p:cNvPr>
              <p:cNvCxnSpPr>
                <a:stCxn id="18" idx="0"/>
              </p:cNvCxnSpPr>
              <p:nvPr/>
            </p:nvCxnSpPr>
            <p:spPr bwMode="auto">
              <a:xfrm flipH="1" flipV="1">
                <a:off x="8467380" y="2353792"/>
                <a:ext cx="1097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437A9BFA-8B3B-49E5-893E-0946C47C149E}"/>
                  </a:ext>
                </a:extLst>
              </p:cNvPr>
              <p:cNvCxnSpPr>
                <a:cxnSpLocks/>
                <a:stCxn id="19" idx="0"/>
              </p:cNvCxnSpPr>
              <p:nvPr/>
            </p:nvCxnSpPr>
            <p:spPr bwMode="auto">
              <a:xfrm flipH="1" flipV="1">
                <a:off x="8964617" y="2353792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0EEE52F1-5D4C-D7CD-7D8B-B80EE2216A6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875215" y="2368088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9" name="直線コネクタ 28">
                <a:extLst>
                  <a:ext uri="{FF2B5EF4-FFF2-40B4-BE49-F238E27FC236}">
                    <a16:creationId xmlns:a16="http://schemas.microsoft.com/office/drawing/2014/main" id="{2155429C-C3DF-C3BA-2F3D-71713B29BA8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562547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2B831509-0B68-D6AD-0025-4CC2F5F0F3E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360141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A98924E1-845E-4F4C-FB6A-BCA8ABE1F918}"/>
                  </a:ext>
                </a:extLst>
              </p:cNvPr>
              <p:cNvSpPr/>
              <p:nvPr/>
            </p:nvSpPr>
            <p:spPr bwMode="auto">
              <a:xfrm>
                <a:off x="8472777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079B7E69-4E51-99C4-4EF3-0021E802044A}"/>
                  </a:ext>
                </a:extLst>
              </p:cNvPr>
              <p:cNvSpPr/>
              <p:nvPr/>
            </p:nvSpPr>
            <p:spPr bwMode="auto">
              <a:xfrm rot="10800000">
                <a:off x="8495965" y="301923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7EE2D1BA-83FC-9688-0C87-43BB53DA8BCE}"/>
                  </a:ext>
                </a:extLst>
              </p:cNvPr>
              <p:cNvSpPr/>
              <p:nvPr/>
            </p:nvSpPr>
            <p:spPr bwMode="auto">
              <a:xfrm>
                <a:off x="8498375" y="3236269"/>
                <a:ext cx="441480" cy="299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37015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E3DFC48-EA60-0990-AB25-8AC93B2D255B}"/>
              </a:ext>
            </a:extLst>
          </p:cNvPr>
          <p:cNvSpPr txBox="1"/>
          <p:nvPr/>
        </p:nvSpPr>
        <p:spPr>
          <a:xfrm>
            <a:off x="484909" y="677933"/>
            <a:ext cx="5952467" cy="413436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スーツケースの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取り間違いが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多発しています！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EF06DA5-307E-D87F-1E03-C1CE5EF4A08E}"/>
              </a:ext>
            </a:extLst>
          </p:cNvPr>
          <p:cNvGrpSpPr/>
          <p:nvPr/>
        </p:nvGrpSpPr>
        <p:grpSpPr>
          <a:xfrm>
            <a:off x="953725" y="5441400"/>
            <a:ext cx="4950550" cy="3792079"/>
            <a:chOff x="580658" y="1688400"/>
            <a:chExt cx="3935339" cy="301443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466C745-992D-FCD8-C05C-91D8DD40A844}"/>
                </a:ext>
              </a:extLst>
            </p:cNvPr>
            <p:cNvGrpSpPr/>
            <p:nvPr/>
          </p:nvGrpSpPr>
          <p:grpSpPr>
            <a:xfrm>
              <a:off x="1935617" y="2774590"/>
              <a:ext cx="1232328" cy="1928246"/>
              <a:chOff x="-1031199" y="6489340"/>
              <a:chExt cx="1232328" cy="1928246"/>
            </a:xfrm>
          </p:grpSpPr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B7A8A3CB-1D28-A6E8-D4DD-EF82A0C0EE1B}"/>
                  </a:ext>
                </a:extLst>
              </p:cNvPr>
              <p:cNvGrpSpPr/>
              <p:nvPr/>
            </p:nvGrpSpPr>
            <p:grpSpPr>
              <a:xfrm>
                <a:off x="-1031199" y="6489340"/>
                <a:ext cx="1232328" cy="1928246"/>
                <a:chOff x="2555468" y="1945656"/>
                <a:chExt cx="1197382" cy="1840934"/>
              </a:xfrm>
            </p:grpSpPr>
            <p:sp>
              <p:nvSpPr>
                <p:cNvPr id="239" name="四角形: 上の 2 つの角を丸める 468">
                  <a:extLst>
                    <a:ext uri="{FF2B5EF4-FFF2-40B4-BE49-F238E27FC236}">
                      <a16:creationId xmlns:a16="http://schemas.microsoft.com/office/drawing/2014/main" id="{B85C049F-39F9-4700-DA53-B090801B4A24}"/>
                    </a:ext>
                  </a:extLst>
                </p:cNvPr>
                <p:cNvSpPr/>
                <p:nvPr/>
              </p:nvSpPr>
              <p:spPr bwMode="auto">
                <a:xfrm>
                  <a:off x="2729328" y="2984502"/>
                  <a:ext cx="845722" cy="802088"/>
                </a:xfrm>
                <a:custGeom>
                  <a:avLst/>
                  <a:gdLst>
                    <a:gd name="csX0" fmla="*/ 246797 w 870405"/>
                    <a:gd name="csY0" fmla="*/ 0 h 840130"/>
                    <a:gd name="csX1" fmla="*/ 623608 w 870405"/>
                    <a:gd name="csY1" fmla="*/ 0 h 840130"/>
                    <a:gd name="csX2" fmla="*/ 870405 w 870405"/>
                    <a:gd name="csY2" fmla="*/ 246797 h 840130"/>
                    <a:gd name="csX3" fmla="*/ 870405 w 870405"/>
                    <a:gd name="csY3" fmla="*/ 840130 h 840130"/>
                    <a:gd name="csX4" fmla="*/ 870405 w 870405"/>
                    <a:gd name="csY4" fmla="*/ 840130 h 840130"/>
                    <a:gd name="csX5" fmla="*/ 0 w 870405"/>
                    <a:gd name="csY5" fmla="*/ 840130 h 840130"/>
                    <a:gd name="csX6" fmla="*/ 0 w 870405"/>
                    <a:gd name="csY6" fmla="*/ 840130 h 840130"/>
                    <a:gd name="csX7" fmla="*/ 0 w 870405"/>
                    <a:gd name="csY7" fmla="*/ 246797 h 840130"/>
                    <a:gd name="csX8" fmla="*/ 246797 w 870405"/>
                    <a:gd name="csY8" fmla="*/ 0 h 840130"/>
                    <a:gd name="csX0" fmla="*/ 246797 w 870405"/>
                    <a:gd name="csY0" fmla="*/ 0 h 880753"/>
                    <a:gd name="csX1" fmla="*/ 623608 w 870405"/>
                    <a:gd name="csY1" fmla="*/ 0 h 880753"/>
                    <a:gd name="csX2" fmla="*/ 870405 w 870405"/>
                    <a:gd name="csY2" fmla="*/ 246797 h 880753"/>
                    <a:gd name="csX3" fmla="*/ 870405 w 870405"/>
                    <a:gd name="csY3" fmla="*/ 840130 h 880753"/>
                    <a:gd name="csX4" fmla="*/ 870405 w 870405"/>
                    <a:gd name="csY4" fmla="*/ 840130 h 880753"/>
                    <a:gd name="csX5" fmla="*/ 554609 w 870405"/>
                    <a:gd name="csY5" fmla="*/ 880744 h 880753"/>
                    <a:gd name="csX6" fmla="*/ 0 w 870405"/>
                    <a:gd name="csY6" fmla="*/ 840130 h 880753"/>
                    <a:gd name="csX7" fmla="*/ 0 w 870405"/>
                    <a:gd name="csY7" fmla="*/ 840130 h 880753"/>
                    <a:gd name="csX8" fmla="*/ 0 w 870405"/>
                    <a:gd name="csY8" fmla="*/ 246797 h 880753"/>
                    <a:gd name="csX9" fmla="*/ 246797 w 870405"/>
                    <a:gd name="csY9" fmla="*/ 0 h 880753"/>
                    <a:gd name="csX0" fmla="*/ 554609 w 870405"/>
                    <a:gd name="csY0" fmla="*/ 880744 h 972184"/>
                    <a:gd name="csX1" fmla="*/ 0 w 870405"/>
                    <a:gd name="csY1" fmla="*/ 840130 h 972184"/>
                    <a:gd name="csX2" fmla="*/ 0 w 870405"/>
                    <a:gd name="csY2" fmla="*/ 840130 h 972184"/>
                    <a:gd name="csX3" fmla="*/ 0 w 870405"/>
                    <a:gd name="csY3" fmla="*/ 246797 h 972184"/>
                    <a:gd name="csX4" fmla="*/ 246797 w 870405"/>
                    <a:gd name="csY4" fmla="*/ 0 h 972184"/>
                    <a:gd name="csX5" fmla="*/ 623608 w 870405"/>
                    <a:gd name="csY5" fmla="*/ 0 h 972184"/>
                    <a:gd name="csX6" fmla="*/ 870405 w 870405"/>
                    <a:gd name="csY6" fmla="*/ 246797 h 972184"/>
                    <a:gd name="csX7" fmla="*/ 870405 w 870405"/>
                    <a:gd name="csY7" fmla="*/ 840130 h 972184"/>
                    <a:gd name="csX8" fmla="*/ 870405 w 870405"/>
                    <a:gd name="csY8" fmla="*/ 840130 h 972184"/>
                    <a:gd name="csX9" fmla="*/ 646049 w 870405"/>
                    <a:gd name="csY9" fmla="*/ 972184 h 972184"/>
                    <a:gd name="csX0" fmla="*/ 0 w 870405"/>
                    <a:gd name="csY0" fmla="*/ 840130 h 972184"/>
                    <a:gd name="csX1" fmla="*/ 0 w 870405"/>
                    <a:gd name="csY1" fmla="*/ 840130 h 972184"/>
                    <a:gd name="csX2" fmla="*/ 0 w 870405"/>
                    <a:gd name="csY2" fmla="*/ 246797 h 972184"/>
                    <a:gd name="csX3" fmla="*/ 246797 w 870405"/>
                    <a:gd name="csY3" fmla="*/ 0 h 972184"/>
                    <a:gd name="csX4" fmla="*/ 623608 w 870405"/>
                    <a:gd name="csY4" fmla="*/ 0 h 972184"/>
                    <a:gd name="csX5" fmla="*/ 870405 w 870405"/>
                    <a:gd name="csY5" fmla="*/ 246797 h 972184"/>
                    <a:gd name="csX6" fmla="*/ 870405 w 870405"/>
                    <a:gd name="csY6" fmla="*/ 840130 h 972184"/>
                    <a:gd name="csX7" fmla="*/ 870405 w 870405"/>
                    <a:gd name="csY7" fmla="*/ 840130 h 972184"/>
                    <a:gd name="csX8" fmla="*/ 646049 w 870405"/>
                    <a:gd name="csY8" fmla="*/ 972184 h 972184"/>
                    <a:gd name="csX0" fmla="*/ 0 w 870405"/>
                    <a:gd name="csY0" fmla="*/ 840130 h 840130"/>
                    <a:gd name="csX1" fmla="*/ 0 w 870405"/>
                    <a:gd name="csY1" fmla="*/ 840130 h 840130"/>
                    <a:gd name="csX2" fmla="*/ 0 w 870405"/>
                    <a:gd name="csY2" fmla="*/ 246797 h 840130"/>
                    <a:gd name="csX3" fmla="*/ 246797 w 870405"/>
                    <a:gd name="csY3" fmla="*/ 0 h 840130"/>
                    <a:gd name="csX4" fmla="*/ 623608 w 870405"/>
                    <a:gd name="csY4" fmla="*/ 0 h 840130"/>
                    <a:gd name="csX5" fmla="*/ 870405 w 870405"/>
                    <a:gd name="csY5" fmla="*/ 246797 h 840130"/>
                    <a:gd name="csX6" fmla="*/ 870405 w 870405"/>
                    <a:gd name="csY6" fmla="*/ 840130 h 840130"/>
                    <a:gd name="csX7" fmla="*/ 870405 w 870405"/>
                    <a:gd name="csY7" fmla="*/ 840130 h 84013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870405" h="840130">
                      <a:moveTo>
                        <a:pt x="0" y="840130"/>
                      </a:moveTo>
                      <a:lnTo>
                        <a:pt x="0" y="840130"/>
                      </a:lnTo>
                      <a:lnTo>
                        <a:pt x="0" y="246797"/>
                      </a:lnTo>
                      <a:cubicBezTo>
                        <a:pt x="0" y="110495"/>
                        <a:pt x="110495" y="0"/>
                        <a:pt x="246797" y="0"/>
                      </a:cubicBezTo>
                      <a:lnTo>
                        <a:pt x="623608" y="0"/>
                      </a:lnTo>
                      <a:cubicBezTo>
                        <a:pt x="759910" y="0"/>
                        <a:pt x="870405" y="110495"/>
                        <a:pt x="870405" y="246797"/>
                      </a:cubicBezTo>
                      <a:lnTo>
                        <a:pt x="870405" y="840130"/>
                      </a:lnTo>
                      <a:lnTo>
                        <a:pt x="870405" y="840130"/>
                      </a:lnTo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0" name="二等辺三角形 239">
                  <a:extLst>
                    <a:ext uri="{FF2B5EF4-FFF2-40B4-BE49-F238E27FC236}">
                      <a16:creationId xmlns:a16="http://schemas.microsoft.com/office/drawing/2014/main" id="{BA9CDB88-442A-F639-7BC1-E7B6CF4C0FB5}"/>
                    </a:ext>
                  </a:extLst>
                </p:cNvPr>
                <p:cNvSpPr/>
                <p:nvPr/>
              </p:nvSpPr>
              <p:spPr bwMode="auto">
                <a:xfrm rot="10800000">
                  <a:off x="2994585" y="2976570"/>
                  <a:ext cx="302410" cy="578365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9EB41730-8150-9D15-749A-1D6EFC1179D9}"/>
                    </a:ext>
                  </a:extLst>
                </p:cNvPr>
                <p:cNvSpPr/>
                <p:nvPr/>
              </p:nvSpPr>
              <p:spPr bwMode="auto">
                <a:xfrm rot="10800000">
                  <a:off x="3081908" y="3048754"/>
                  <a:ext cx="127764" cy="506182"/>
                </a:xfrm>
                <a:custGeom>
                  <a:avLst/>
                  <a:gdLst>
                    <a:gd name="connsiteX0" fmla="*/ 63882 w 127764"/>
                    <a:gd name="connsiteY0" fmla="*/ 506182 h 506182"/>
                    <a:gd name="connsiteX1" fmla="*/ 0 w 127764"/>
                    <a:gd name="connsiteY1" fmla="*/ 244351 h 506182"/>
                    <a:gd name="connsiteX2" fmla="*/ 63882 w 127764"/>
                    <a:gd name="connsiteY2" fmla="*/ 0 h 506182"/>
                    <a:gd name="connsiteX3" fmla="*/ 127764 w 127764"/>
                    <a:gd name="connsiteY3" fmla="*/ 244351 h 50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764" h="506182">
                      <a:moveTo>
                        <a:pt x="63882" y="506182"/>
                      </a:moveTo>
                      <a:lnTo>
                        <a:pt x="0" y="244351"/>
                      </a:lnTo>
                      <a:lnTo>
                        <a:pt x="63882" y="0"/>
                      </a:lnTo>
                      <a:lnTo>
                        <a:pt x="127764" y="244351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2" name="台形 241">
                  <a:extLst>
                    <a:ext uri="{FF2B5EF4-FFF2-40B4-BE49-F238E27FC236}">
                      <a16:creationId xmlns:a16="http://schemas.microsoft.com/office/drawing/2014/main" id="{7983531B-BA39-57B3-0E11-5595F1EC710B}"/>
                    </a:ext>
                  </a:extLst>
                </p:cNvPr>
                <p:cNvSpPr/>
                <p:nvPr/>
              </p:nvSpPr>
              <p:spPr bwMode="auto">
                <a:xfrm rot="10800000">
                  <a:off x="3082978" y="3026298"/>
                  <a:ext cx="127291" cy="125184"/>
                </a:xfrm>
                <a:prstGeom prst="trapezoid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996BA9CC-7ACF-F75D-A357-0956C78B81F1}"/>
                    </a:ext>
                  </a:extLst>
                </p:cNvPr>
                <p:cNvSpPr/>
                <p:nvPr/>
              </p:nvSpPr>
              <p:spPr bwMode="auto">
                <a:xfrm>
                  <a:off x="2593567" y="1945656"/>
                  <a:ext cx="1121184" cy="816273"/>
                </a:xfrm>
                <a:custGeom>
                  <a:avLst/>
                  <a:gdLst>
                    <a:gd name="connsiteX0" fmla="*/ 560592 w 1121184"/>
                    <a:gd name="connsiteY0" fmla="*/ 0 h 643341"/>
                    <a:gd name="connsiteX1" fmla="*/ 1121184 w 1121184"/>
                    <a:gd name="connsiteY1" fmla="*/ 483193 h 643341"/>
                    <a:gd name="connsiteX2" fmla="*/ 1112293 w 1121184"/>
                    <a:gd name="connsiteY2" fmla="*/ 559213 h 643341"/>
                    <a:gd name="connsiteX3" fmla="*/ 1108346 w 1121184"/>
                    <a:gd name="connsiteY3" fmla="*/ 560819 h 643341"/>
                    <a:gd name="connsiteX4" fmla="*/ 560592 w 1121184"/>
                    <a:gd name="connsiteY4" fmla="*/ 643341 h 643341"/>
                    <a:gd name="connsiteX5" fmla="*/ 12838 w 1121184"/>
                    <a:gd name="connsiteY5" fmla="*/ 560819 h 643341"/>
                    <a:gd name="connsiteX6" fmla="*/ 8891 w 1121184"/>
                    <a:gd name="connsiteY6" fmla="*/ 559213 h 643341"/>
                    <a:gd name="connsiteX7" fmla="*/ 0 w 1121184"/>
                    <a:gd name="connsiteY7" fmla="*/ 483193 h 643341"/>
                    <a:gd name="connsiteX8" fmla="*/ 560592 w 1121184"/>
                    <a:gd name="connsiteY8" fmla="*/ 0 h 643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1184" h="643341">
                      <a:moveTo>
                        <a:pt x="560592" y="0"/>
                      </a:moveTo>
                      <a:cubicBezTo>
                        <a:pt x="870198" y="0"/>
                        <a:pt x="1121184" y="216333"/>
                        <a:pt x="1121184" y="483193"/>
                      </a:cubicBezTo>
                      <a:lnTo>
                        <a:pt x="1112293" y="559213"/>
                      </a:lnTo>
                      <a:lnTo>
                        <a:pt x="1108346" y="560819"/>
                      </a:lnTo>
                      <a:cubicBezTo>
                        <a:pt x="951987" y="612919"/>
                        <a:pt x="763493" y="643341"/>
                        <a:pt x="560592" y="643341"/>
                      </a:cubicBezTo>
                      <a:cubicBezTo>
                        <a:pt x="357692" y="643341"/>
                        <a:pt x="169197" y="612919"/>
                        <a:pt x="12838" y="560819"/>
                      </a:cubicBezTo>
                      <a:lnTo>
                        <a:pt x="8891" y="559213"/>
                      </a:lnTo>
                      <a:lnTo>
                        <a:pt x="0" y="483193"/>
                      </a:lnTo>
                      <a:cubicBezTo>
                        <a:pt x="0" y="216333"/>
                        <a:pt x="250986" y="0"/>
                        <a:pt x="56059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4" name="楕円 243">
                  <a:extLst>
                    <a:ext uri="{FF2B5EF4-FFF2-40B4-BE49-F238E27FC236}">
                      <a16:creationId xmlns:a16="http://schemas.microsoft.com/office/drawing/2014/main" id="{F210CBE8-5090-773E-2DE9-4DF98CB1E726}"/>
                    </a:ext>
                  </a:extLst>
                </p:cNvPr>
                <p:cNvSpPr/>
                <p:nvPr/>
              </p:nvSpPr>
              <p:spPr bwMode="auto">
                <a:xfrm rot="20700000">
                  <a:off x="2555468" y="2398389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5" name="楕円 244">
                  <a:extLst>
                    <a:ext uri="{FF2B5EF4-FFF2-40B4-BE49-F238E27FC236}">
                      <a16:creationId xmlns:a16="http://schemas.microsoft.com/office/drawing/2014/main" id="{3687301C-F94F-64F1-1B47-7CBEBA8DBDFE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3466853" y="2398388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6" name="楕円 245">
                  <a:extLst>
                    <a:ext uri="{FF2B5EF4-FFF2-40B4-BE49-F238E27FC236}">
                      <a16:creationId xmlns:a16="http://schemas.microsoft.com/office/drawing/2014/main" id="{A0A15AE4-3CFF-2608-1E16-B2BA56EA785C}"/>
                    </a:ext>
                  </a:extLst>
                </p:cNvPr>
                <p:cNvSpPr/>
                <p:nvPr/>
              </p:nvSpPr>
              <p:spPr bwMode="auto">
                <a:xfrm>
                  <a:off x="2670965" y="2055685"/>
                  <a:ext cx="966387" cy="96638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4F4BA8F1-FA0A-253B-FC28-C89B09C517A7}"/>
                    </a:ext>
                  </a:extLst>
                </p:cNvPr>
                <p:cNvSpPr/>
                <p:nvPr/>
              </p:nvSpPr>
              <p:spPr bwMode="auto">
                <a:xfrm>
                  <a:off x="2723670" y="2420299"/>
                  <a:ext cx="344351" cy="183252"/>
                </a:xfrm>
                <a:custGeom>
                  <a:avLst/>
                  <a:gdLst>
                    <a:gd name="connsiteX0" fmla="*/ 316987 w 633974"/>
                    <a:gd name="connsiteY0" fmla="*/ 0 h 350894"/>
                    <a:gd name="connsiteX1" fmla="*/ 625004 w 633974"/>
                    <a:gd name="connsiteY1" fmla="*/ 153695 h 350894"/>
                    <a:gd name="connsiteX2" fmla="*/ 633974 w 633974"/>
                    <a:gd name="connsiteY2" fmla="*/ 175447 h 350894"/>
                    <a:gd name="connsiteX3" fmla="*/ 625004 w 633974"/>
                    <a:gd name="connsiteY3" fmla="*/ 197200 h 350894"/>
                    <a:gd name="connsiteX4" fmla="*/ 316987 w 633974"/>
                    <a:gd name="connsiteY4" fmla="*/ 350894 h 350894"/>
                    <a:gd name="connsiteX5" fmla="*/ 8970 w 633974"/>
                    <a:gd name="connsiteY5" fmla="*/ 197200 h 350894"/>
                    <a:gd name="connsiteX6" fmla="*/ 0 w 633974"/>
                    <a:gd name="connsiteY6" fmla="*/ 175447 h 350894"/>
                    <a:gd name="connsiteX7" fmla="*/ 8970 w 633974"/>
                    <a:gd name="connsiteY7" fmla="*/ 153695 h 350894"/>
                    <a:gd name="connsiteX8" fmla="*/ 316987 w 633974"/>
                    <a:gd name="connsiteY8" fmla="*/ 0 h 350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3974" h="350894">
                      <a:moveTo>
                        <a:pt x="316987" y="0"/>
                      </a:moveTo>
                      <a:cubicBezTo>
                        <a:pt x="455454" y="0"/>
                        <a:pt x="574257" y="63375"/>
                        <a:pt x="625004" y="153695"/>
                      </a:cubicBezTo>
                      <a:lnTo>
                        <a:pt x="633974" y="175447"/>
                      </a:lnTo>
                      <a:lnTo>
                        <a:pt x="625004" y="197200"/>
                      </a:lnTo>
                      <a:cubicBezTo>
                        <a:pt x="574257" y="287520"/>
                        <a:pt x="455454" y="350894"/>
                        <a:pt x="316987" y="350894"/>
                      </a:cubicBezTo>
                      <a:cubicBezTo>
                        <a:pt x="178521" y="350894"/>
                        <a:pt x="59717" y="287520"/>
                        <a:pt x="8970" y="197200"/>
                      </a:cubicBezTo>
                      <a:lnTo>
                        <a:pt x="0" y="175447"/>
                      </a:lnTo>
                      <a:lnTo>
                        <a:pt x="8970" y="153695"/>
                      </a:lnTo>
                      <a:cubicBezTo>
                        <a:pt x="59717" y="63375"/>
                        <a:pt x="178521" y="0"/>
                        <a:pt x="3169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163F05C5-ABE6-5087-4050-F6E863274F1F}"/>
                    </a:ext>
                  </a:extLst>
                </p:cNvPr>
                <p:cNvSpPr/>
                <p:nvPr/>
              </p:nvSpPr>
              <p:spPr bwMode="auto">
                <a:xfrm>
                  <a:off x="3223124" y="2420299"/>
                  <a:ext cx="344351" cy="183252"/>
                </a:xfrm>
                <a:custGeom>
                  <a:avLst/>
                  <a:gdLst>
                    <a:gd name="connsiteX0" fmla="*/ 316987 w 633974"/>
                    <a:gd name="connsiteY0" fmla="*/ 0 h 350894"/>
                    <a:gd name="connsiteX1" fmla="*/ 625004 w 633974"/>
                    <a:gd name="connsiteY1" fmla="*/ 153695 h 350894"/>
                    <a:gd name="connsiteX2" fmla="*/ 633974 w 633974"/>
                    <a:gd name="connsiteY2" fmla="*/ 175447 h 350894"/>
                    <a:gd name="connsiteX3" fmla="*/ 625004 w 633974"/>
                    <a:gd name="connsiteY3" fmla="*/ 197200 h 350894"/>
                    <a:gd name="connsiteX4" fmla="*/ 316987 w 633974"/>
                    <a:gd name="connsiteY4" fmla="*/ 350894 h 350894"/>
                    <a:gd name="connsiteX5" fmla="*/ 8970 w 633974"/>
                    <a:gd name="connsiteY5" fmla="*/ 197200 h 350894"/>
                    <a:gd name="connsiteX6" fmla="*/ 0 w 633974"/>
                    <a:gd name="connsiteY6" fmla="*/ 175447 h 350894"/>
                    <a:gd name="connsiteX7" fmla="*/ 8970 w 633974"/>
                    <a:gd name="connsiteY7" fmla="*/ 153695 h 350894"/>
                    <a:gd name="connsiteX8" fmla="*/ 316987 w 633974"/>
                    <a:gd name="connsiteY8" fmla="*/ 0 h 350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3974" h="350894">
                      <a:moveTo>
                        <a:pt x="316987" y="0"/>
                      </a:moveTo>
                      <a:cubicBezTo>
                        <a:pt x="455454" y="0"/>
                        <a:pt x="574257" y="63375"/>
                        <a:pt x="625004" y="153695"/>
                      </a:cubicBezTo>
                      <a:lnTo>
                        <a:pt x="633974" y="175447"/>
                      </a:lnTo>
                      <a:lnTo>
                        <a:pt x="625004" y="197200"/>
                      </a:lnTo>
                      <a:cubicBezTo>
                        <a:pt x="574257" y="287520"/>
                        <a:pt x="455454" y="350894"/>
                        <a:pt x="316987" y="350894"/>
                      </a:cubicBezTo>
                      <a:cubicBezTo>
                        <a:pt x="178521" y="350894"/>
                        <a:pt x="59717" y="287520"/>
                        <a:pt x="8970" y="197200"/>
                      </a:cubicBezTo>
                      <a:lnTo>
                        <a:pt x="0" y="175447"/>
                      </a:lnTo>
                      <a:lnTo>
                        <a:pt x="8970" y="153695"/>
                      </a:lnTo>
                      <a:cubicBezTo>
                        <a:pt x="59717" y="63375"/>
                        <a:pt x="178521" y="0"/>
                        <a:pt x="3169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78232D9B-6E05-D1E2-7EFA-6D4C673AF823}"/>
                    </a:ext>
                  </a:extLst>
                </p:cNvPr>
                <p:cNvSpPr/>
                <p:nvPr/>
              </p:nvSpPr>
              <p:spPr bwMode="auto">
                <a:xfrm>
                  <a:off x="2855987" y="2473448"/>
                  <a:ext cx="86862" cy="8686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893AF020-FB3E-6290-A642-EA42CB711668}"/>
                    </a:ext>
                  </a:extLst>
                </p:cNvPr>
                <p:cNvSpPr/>
                <p:nvPr/>
              </p:nvSpPr>
              <p:spPr bwMode="auto">
                <a:xfrm>
                  <a:off x="3359784" y="2473448"/>
                  <a:ext cx="86862" cy="8686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" name="二等辺三角形 71">
                  <a:extLst>
                    <a:ext uri="{FF2B5EF4-FFF2-40B4-BE49-F238E27FC236}">
                      <a16:creationId xmlns:a16="http://schemas.microsoft.com/office/drawing/2014/main" id="{B8A24FE7-48E2-85B1-174B-2814BF1233F6}"/>
                    </a:ext>
                  </a:extLst>
                </p:cNvPr>
                <p:cNvSpPr/>
                <p:nvPr/>
              </p:nvSpPr>
              <p:spPr bwMode="auto">
                <a:xfrm rot="16200000">
                  <a:off x="2971648" y="2587089"/>
                  <a:ext cx="225025" cy="92227"/>
                </a:xfrm>
                <a:custGeom>
                  <a:avLst/>
                  <a:gdLst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  <a:gd name="connsiteX3" fmla="*/ 0 w 225025"/>
                    <a:gd name="connsiteY3" fmla="*/ 92227 h 92227"/>
                    <a:gd name="connsiteX0" fmla="*/ 0 w 225025"/>
                    <a:gd name="connsiteY0" fmla="*/ 92227 h 292106"/>
                    <a:gd name="connsiteX1" fmla="*/ 52188 w 225025"/>
                    <a:gd name="connsiteY1" fmla="*/ 0 h 292106"/>
                    <a:gd name="connsiteX2" fmla="*/ 225025 w 225025"/>
                    <a:gd name="connsiteY2" fmla="*/ 92227 h 292106"/>
                    <a:gd name="connsiteX3" fmla="*/ 62575 w 225025"/>
                    <a:gd name="connsiteY3" fmla="*/ 292106 h 292106"/>
                    <a:gd name="connsiteX4" fmla="*/ 0 w 225025"/>
                    <a:gd name="connsiteY4" fmla="*/ 92227 h 292106"/>
                    <a:gd name="connsiteX0" fmla="*/ 62575 w 225025"/>
                    <a:gd name="connsiteY0" fmla="*/ 292106 h 383546"/>
                    <a:gd name="connsiteX1" fmla="*/ 0 w 225025"/>
                    <a:gd name="connsiteY1" fmla="*/ 92227 h 383546"/>
                    <a:gd name="connsiteX2" fmla="*/ 52188 w 225025"/>
                    <a:gd name="connsiteY2" fmla="*/ 0 h 383546"/>
                    <a:gd name="connsiteX3" fmla="*/ 225025 w 225025"/>
                    <a:gd name="connsiteY3" fmla="*/ 92227 h 383546"/>
                    <a:gd name="connsiteX4" fmla="*/ 154015 w 225025"/>
                    <a:gd name="connsiteY4" fmla="*/ 383546 h 383546"/>
                    <a:gd name="connsiteX0" fmla="*/ 62575 w 225025"/>
                    <a:gd name="connsiteY0" fmla="*/ 292106 h 292106"/>
                    <a:gd name="connsiteX1" fmla="*/ 0 w 225025"/>
                    <a:gd name="connsiteY1" fmla="*/ 92227 h 292106"/>
                    <a:gd name="connsiteX2" fmla="*/ 52188 w 225025"/>
                    <a:gd name="connsiteY2" fmla="*/ 0 h 292106"/>
                    <a:gd name="connsiteX3" fmla="*/ 225025 w 225025"/>
                    <a:gd name="connsiteY3" fmla="*/ 92227 h 292106"/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5025" h="92227">
                      <a:moveTo>
                        <a:pt x="0" y="92227"/>
                      </a:moveTo>
                      <a:lnTo>
                        <a:pt x="52188" y="0"/>
                      </a:lnTo>
                      <a:lnTo>
                        <a:pt x="225025" y="92227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C4C91D94-EF5D-B230-CF2A-3C0560E48337}"/>
                    </a:ext>
                  </a:extLst>
                </p:cNvPr>
                <p:cNvSpPr/>
                <p:nvPr/>
              </p:nvSpPr>
              <p:spPr bwMode="auto">
                <a:xfrm rot="10800000">
                  <a:off x="2970112" y="2804999"/>
                  <a:ext cx="374450" cy="79767"/>
                </a:xfrm>
                <a:custGeom>
                  <a:avLst/>
                  <a:gdLst>
                    <a:gd name="connsiteX0" fmla="*/ 0 w 666252"/>
                    <a:gd name="connsiteY0" fmla="*/ 0 h 134474"/>
                    <a:gd name="connsiteX1" fmla="*/ 22230 w 666252"/>
                    <a:gd name="connsiteY1" fmla="*/ 7473 h 134474"/>
                    <a:gd name="connsiteX2" fmla="*/ 333126 w 666252"/>
                    <a:gd name="connsiteY2" fmla="*/ 46348 h 134474"/>
                    <a:gd name="connsiteX3" fmla="*/ 644023 w 666252"/>
                    <a:gd name="connsiteY3" fmla="*/ 7473 h 134474"/>
                    <a:gd name="connsiteX4" fmla="*/ 666252 w 666252"/>
                    <a:gd name="connsiteY4" fmla="*/ 0 h 134474"/>
                    <a:gd name="connsiteX5" fmla="*/ 603285 w 666252"/>
                    <a:gd name="connsiteY5" fmla="*/ 51952 h 134474"/>
                    <a:gd name="connsiteX6" fmla="*/ 333126 w 666252"/>
                    <a:gd name="connsiteY6" fmla="*/ 134474 h 134474"/>
                    <a:gd name="connsiteX7" fmla="*/ 62968 w 666252"/>
                    <a:gd name="connsiteY7" fmla="*/ 51952 h 134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6252" h="134474">
                      <a:moveTo>
                        <a:pt x="0" y="0"/>
                      </a:moveTo>
                      <a:lnTo>
                        <a:pt x="22230" y="7473"/>
                      </a:lnTo>
                      <a:cubicBezTo>
                        <a:pt x="117787" y="32506"/>
                        <a:pt x="222846" y="46348"/>
                        <a:pt x="333126" y="46348"/>
                      </a:cubicBezTo>
                      <a:cubicBezTo>
                        <a:pt x="443406" y="46348"/>
                        <a:pt x="548466" y="32506"/>
                        <a:pt x="644023" y="7473"/>
                      </a:cubicBezTo>
                      <a:lnTo>
                        <a:pt x="666252" y="0"/>
                      </a:lnTo>
                      <a:lnTo>
                        <a:pt x="603285" y="51952"/>
                      </a:lnTo>
                      <a:cubicBezTo>
                        <a:pt x="526166" y="104052"/>
                        <a:pt x="433199" y="134474"/>
                        <a:pt x="333126" y="134474"/>
                      </a:cubicBezTo>
                      <a:cubicBezTo>
                        <a:pt x="233053" y="134474"/>
                        <a:pt x="140086" y="104052"/>
                        <a:pt x="62968" y="5195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0EB6CC5E-4FD8-F988-4BD2-5FD5AF4E7171}"/>
                    </a:ext>
                  </a:extLst>
                </p:cNvPr>
                <p:cNvSpPr/>
                <p:nvPr/>
              </p:nvSpPr>
              <p:spPr bwMode="auto">
                <a:xfrm rot="20700000">
                  <a:off x="2668613" y="2088452"/>
                  <a:ext cx="726726" cy="23653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CB04D92F-DDB7-3D05-92CA-135CA280B725}"/>
                    </a:ext>
                  </a:extLst>
                </p:cNvPr>
                <p:cNvSpPr/>
                <p:nvPr/>
              </p:nvSpPr>
              <p:spPr bwMode="auto">
                <a:xfrm>
                  <a:off x="2847975" y="3045619"/>
                  <a:ext cx="233363" cy="483394"/>
                </a:xfrm>
                <a:custGeom>
                  <a:avLst/>
                  <a:gdLst>
                    <a:gd name="connsiteX0" fmla="*/ 76200 w 250032"/>
                    <a:gd name="connsiteY0" fmla="*/ 0 h 483394"/>
                    <a:gd name="connsiteX1" fmla="*/ 0 w 250032"/>
                    <a:gd name="connsiteY1" fmla="*/ 66675 h 483394"/>
                    <a:gd name="connsiteX2" fmla="*/ 145257 w 250032"/>
                    <a:gd name="connsiteY2" fmla="*/ 140494 h 483394"/>
                    <a:gd name="connsiteX3" fmla="*/ 85725 w 250032"/>
                    <a:gd name="connsiteY3" fmla="*/ 245269 h 483394"/>
                    <a:gd name="connsiteX4" fmla="*/ 250032 w 250032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69056 w 233363"/>
                    <a:gd name="connsiteY3" fmla="*/ 245269 h 483394"/>
                    <a:gd name="connsiteX4" fmla="*/ 233363 w 233363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30956 w 233363"/>
                    <a:gd name="connsiteY3" fmla="*/ 211932 h 483394"/>
                    <a:gd name="connsiteX4" fmla="*/ 233363 w 233363"/>
                    <a:gd name="connsiteY4" fmla="*/ 483394 h 483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3363" h="483394">
                      <a:moveTo>
                        <a:pt x="59531" y="0"/>
                      </a:moveTo>
                      <a:lnTo>
                        <a:pt x="0" y="145256"/>
                      </a:lnTo>
                      <a:lnTo>
                        <a:pt x="128588" y="140494"/>
                      </a:lnTo>
                      <a:lnTo>
                        <a:pt x="30956" y="211932"/>
                      </a:lnTo>
                      <a:lnTo>
                        <a:pt x="233363" y="483394"/>
                      </a:lnTo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C236EC12-CC50-00B7-B6F6-F788D46ABCB1}"/>
                    </a:ext>
                  </a:extLst>
                </p:cNvPr>
                <p:cNvSpPr/>
                <p:nvPr/>
              </p:nvSpPr>
              <p:spPr bwMode="auto">
                <a:xfrm flipH="1">
                  <a:off x="3221831" y="3045619"/>
                  <a:ext cx="233363" cy="483394"/>
                </a:xfrm>
                <a:custGeom>
                  <a:avLst/>
                  <a:gdLst>
                    <a:gd name="connsiteX0" fmla="*/ 76200 w 250032"/>
                    <a:gd name="connsiteY0" fmla="*/ 0 h 483394"/>
                    <a:gd name="connsiteX1" fmla="*/ 0 w 250032"/>
                    <a:gd name="connsiteY1" fmla="*/ 66675 h 483394"/>
                    <a:gd name="connsiteX2" fmla="*/ 145257 w 250032"/>
                    <a:gd name="connsiteY2" fmla="*/ 140494 h 483394"/>
                    <a:gd name="connsiteX3" fmla="*/ 85725 w 250032"/>
                    <a:gd name="connsiteY3" fmla="*/ 245269 h 483394"/>
                    <a:gd name="connsiteX4" fmla="*/ 250032 w 250032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69056 w 233363"/>
                    <a:gd name="connsiteY3" fmla="*/ 245269 h 483394"/>
                    <a:gd name="connsiteX4" fmla="*/ 233363 w 233363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30956 w 233363"/>
                    <a:gd name="connsiteY3" fmla="*/ 211932 h 483394"/>
                    <a:gd name="connsiteX4" fmla="*/ 233363 w 233363"/>
                    <a:gd name="connsiteY4" fmla="*/ 483394 h 483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3363" h="483394">
                      <a:moveTo>
                        <a:pt x="59531" y="0"/>
                      </a:moveTo>
                      <a:lnTo>
                        <a:pt x="0" y="145256"/>
                      </a:lnTo>
                      <a:lnTo>
                        <a:pt x="128588" y="140494"/>
                      </a:lnTo>
                      <a:lnTo>
                        <a:pt x="30956" y="211932"/>
                      </a:lnTo>
                      <a:lnTo>
                        <a:pt x="233363" y="483394"/>
                      </a:lnTo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1781906E-478B-7027-96B3-479FAAE44E7C}"/>
                  </a:ext>
                </a:extLst>
              </p:cNvPr>
              <p:cNvGrpSpPr/>
              <p:nvPr/>
            </p:nvGrpSpPr>
            <p:grpSpPr>
              <a:xfrm>
                <a:off x="-893381" y="7377258"/>
                <a:ext cx="467483" cy="871660"/>
                <a:chOff x="6694867" y="7154369"/>
                <a:chExt cx="414373" cy="772632"/>
              </a:xfrm>
            </p:grpSpPr>
            <p:sp>
              <p:nvSpPr>
                <p:cNvPr id="236" name="四角形: 上の 2 つの角を丸める 130">
                  <a:extLst>
                    <a:ext uri="{FF2B5EF4-FFF2-40B4-BE49-F238E27FC236}">
                      <a16:creationId xmlns:a16="http://schemas.microsoft.com/office/drawing/2014/main" id="{4EFE75E0-16AC-0D89-1FC8-1EF8C032BE79}"/>
                    </a:ext>
                  </a:extLst>
                </p:cNvPr>
                <p:cNvSpPr/>
                <p:nvPr/>
              </p:nvSpPr>
              <p:spPr bwMode="auto">
                <a:xfrm rot="756956">
                  <a:off x="6694867" y="7517986"/>
                  <a:ext cx="206850" cy="387931"/>
                </a:xfrm>
                <a:custGeom>
                  <a:avLst/>
                  <a:gdLst>
                    <a:gd name="csX0" fmla="*/ 0 w 206850"/>
                    <a:gd name="csY0" fmla="*/ 0 h 387931"/>
                    <a:gd name="csX1" fmla="*/ 206850 w 206850"/>
                    <a:gd name="csY1" fmla="*/ 0 h 387931"/>
                    <a:gd name="csX2" fmla="*/ 206850 w 206850"/>
                    <a:gd name="csY2" fmla="*/ 0 h 387931"/>
                    <a:gd name="csX3" fmla="*/ 206850 w 206850"/>
                    <a:gd name="csY3" fmla="*/ 284506 h 387931"/>
                    <a:gd name="csX4" fmla="*/ 103425 w 206850"/>
                    <a:gd name="csY4" fmla="*/ 387931 h 387931"/>
                    <a:gd name="csX5" fmla="*/ 103425 w 206850"/>
                    <a:gd name="csY5" fmla="*/ 387931 h 387931"/>
                    <a:gd name="csX6" fmla="*/ 0 w 206850"/>
                    <a:gd name="csY6" fmla="*/ 284506 h 387931"/>
                    <a:gd name="csX7" fmla="*/ 0 w 206850"/>
                    <a:gd name="csY7" fmla="*/ 0 h 387931"/>
                    <a:gd name="csX8" fmla="*/ 0 w 206850"/>
                    <a:gd name="csY8" fmla="*/ 0 h 387931"/>
                    <a:gd name="csX0" fmla="*/ 0 w 206850"/>
                    <a:gd name="csY0" fmla="*/ 76714 h 464645"/>
                    <a:gd name="csX1" fmla="*/ 99684 w 206850"/>
                    <a:gd name="csY1" fmla="*/ 0 h 464645"/>
                    <a:gd name="csX2" fmla="*/ 206850 w 206850"/>
                    <a:gd name="csY2" fmla="*/ 76714 h 464645"/>
                    <a:gd name="csX3" fmla="*/ 206850 w 206850"/>
                    <a:gd name="csY3" fmla="*/ 76714 h 464645"/>
                    <a:gd name="csX4" fmla="*/ 206850 w 206850"/>
                    <a:gd name="csY4" fmla="*/ 361220 h 464645"/>
                    <a:gd name="csX5" fmla="*/ 103425 w 206850"/>
                    <a:gd name="csY5" fmla="*/ 464645 h 464645"/>
                    <a:gd name="csX6" fmla="*/ 103425 w 206850"/>
                    <a:gd name="csY6" fmla="*/ 464645 h 464645"/>
                    <a:gd name="csX7" fmla="*/ 0 w 206850"/>
                    <a:gd name="csY7" fmla="*/ 361220 h 464645"/>
                    <a:gd name="csX8" fmla="*/ 0 w 206850"/>
                    <a:gd name="csY8" fmla="*/ 76714 h 464645"/>
                    <a:gd name="csX9" fmla="*/ 0 w 206850"/>
                    <a:gd name="csY9" fmla="*/ 76714 h 464645"/>
                    <a:gd name="csX0" fmla="*/ 99684 w 206850"/>
                    <a:gd name="csY0" fmla="*/ 0 h 464645"/>
                    <a:gd name="csX1" fmla="*/ 206850 w 206850"/>
                    <a:gd name="csY1" fmla="*/ 76714 h 464645"/>
                    <a:gd name="csX2" fmla="*/ 206850 w 206850"/>
                    <a:gd name="csY2" fmla="*/ 76714 h 464645"/>
                    <a:gd name="csX3" fmla="*/ 206850 w 206850"/>
                    <a:gd name="csY3" fmla="*/ 361220 h 464645"/>
                    <a:gd name="csX4" fmla="*/ 103425 w 206850"/>
                    <a:gd name="csY4" fmla="*/ 464645 h 464645"/>
                    <a:gd name="csX5" fmla="*/ 103425 w 206850"/>
                    <a:gd name="csY5" fmla="*/ 464645 h 464645"/>
                    <a:gd name="csX6" fmla="*/ 0 w 206850"/>
                    <a:gd name="csY6" fmla="*/ 361220 h 464645"/>
                    <a:gd name="csX7" fmla="*/ 0 w 206850"/>
                    <a:gd name="csY7" fmla="*/ 76714 h 464645"/>
                    <a:gd name="csX8" fmla="*/ 0 w 206850"/>
                    <a:gd name="csY8" fmla="*/ 76714 h 464645"/>
                    <a:gd name="csX9" fmla="*/ 191124 w 206850"/>
                    <a:gd name="csY9" fmla="*/ 91440 h 464645"/>
                    <a:gd name="csX0" fmla="*/ 206850 w 206850"/>
                    <a:gd name="csY0" fmla="*/ 29944 h 417875"/>
                    <a:gd name="csX1" fmla="*/ 206850 w 206850"/>
                    <a:gd name="csY1" fmla="*/ 29944 h 417875"/>
                    <a:gd name="csX2" fmla="*/ 206850 w 206850"/>
                    <a:gd name="csY2" fmla="*/ 314450 h 417875"/>
                    <a:gd name="csX3" fmla="*/ 103425 w 206850"/>
                    <a:gd name="csY3" fmla="*/ 417875 h 417875"/>
                    <a:gd name="csX4" fmla="*/ 103425 w 206850"/>
                    <a:gd name="csY4" fmla="*/ 417875 h 417875"/>
                    <a:gd name="csX5" fmla="*/ 0 w 206850"/>
                    <a:gd name="csY5" fmla="*/ 314450 h 417875"/>
                    <a:gd name="csX6" fmla="*/ 0 w 206850"/>
                    <a:gd name="csY6" fmla="*/ 29944 h 417875"/>
                    <a:gd name="csX7" fmla="*/ 0 w 206850"/>
                    <a:gd name="csY7" fmla="*/ 29944 h 417875"/>
                    <a:gd name="csX8" fmla="*/ 191124 w 206850"/>
                    <a:gd name="csY8" fmla="*/ 44670 h 417875"/>
                    <a:gd name="csX0" fmla="*/ 206850 w 206850"/>
                    <a:gd name="csY0" fmla="*/ 29944 h 417875"/>
                    <a:gd name="csX1" fmla="*/ 206850 w 206850"/>
                    <a:gd name="csY1" fmla="*/ 314450 h 417875"/>
                    <a:gd name="csX2" fmla="*/ 103425 w 206850"/>
                    <a:gd name="csY2" fmla="*/ 417875 h 417875"/>
                    <a:gd name="csX3" fmla="*/ 103425 w 206850"/>
                    <a:gd name="csY3" fmla="*/ 417875 h 417875"/>
                    <a:gd name="csX4" fmla="*/ 0 w 206850"/>
                    <a:gd name="csY4" fmla="*/ 314450 h 417875"/>
                    <a:gd name="csX5" fmla="*/ 0 w 206850"/>
                    <a:gd name="csY5" fmla="*/ 29944 h 417875"/>
                    <a:gd name="csX6" fmla="*/ 0 w 206850"/>
                    <a:gd name="csY6" fmla="*/ 29944 h 417875"/>
                    <a:gd name="csX7" fmla="*/ 191124 w 206850"/>
                    <a:gd name="csY7" fmla="*/ 44670 h 417875"/>
                    <a:gd name="csX0" fmla="*/ 206850 w 206850"/>
                    <a:gd name="csY0" fmla="*/ 0 h 387931"/>
                    <a:gd name="csX1" fmla="*/ 206850 w 206850"/>
                    <a:gd name="csY1" fmla="*/ 284506 h 387931"/>
                    <a:gd name="csX2" fmla="*/ 103425 w 206850"/>
                    <a:gd name="csY2" fmla="*/ 387931 h 387931"/>
                    <a:gd name="csX3" fmla="*/ 103425 w 206850"/>
                    <a:gd name="csY3" fmla="*/ 387931 h 387931"/>
                    <a:gd name="csX4" fmla="*/ 0 w 206850"/>
                    <a:gd name="csY4" fmla="*/ 284506 h 387931"/>
                    <a:gd name="csX5" fmla="*/ 0 w 206850"/>
                    <a:gd name="csY5" fmla="*/ 0 h 387931"/>
                    <a:gd name="csX6" fmla="*/ 0 w 206850"/>
                    <a:gd name="csY6" fmla="*/ 0 h 3879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06850" h="387931">
                      <a:moveTo>
                        <a:pt x="206850" y="0"/>
                      </a:moveTo>
                      <a:lnTo>
                        <a:pt x="206850" y="284506"/>
                      </a:lnTo>
                      <a:cubicBezTo>
                        <a:pt x="206850" y="341626"/>
                        <a:pt x="160545" y="387931"/>
                        <a:pt x="103425" y="387931"/>
                      </a:cubicBezTo>
                      <a:lnTo>
                        <a:pt x="103425" y="387931"/>
                      </a:lnTo>
                      <a:cubicBezTo>
                        <a:pt x="46305" y="387931"/>
                        <a:pt x="0" y="341626"/>
                        <a:pt x="0" y="284506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95E3B05A-B0AC-4689-D187-C628CED69C8C}"/>
                    </a:ext>
                  </a:extLst>
                </p:cNvPr>
                <p:cNvSpPr/>
                <p:nvPr/>
              </p:nvSpPr>
              <p:spPr bwMode="auto">
                <a:xfrm>
                  <a:off x="6929220" y="7154369"/>
                  <a:ext cx="180020" cy="294535"/>
                </a:xfrm>
                <a:custGeom>
                  <a:avLst/>
                  <a:gdLst>
                    <a:gd name="csX0" fmla="*/ 46756 w 180020"/>
                    <a:gd name="csY0" fmla="*/ 0 h 294535"/>
                    <a:gd name="csX1" fmla="*/ 75471 w 180020"/>
                    <a:gd name="csY1" fmla="*/ 28715 h 294535"/>
                    <a:gd name="csX2" fmla="*/ 75471 w 180020"/>
                    <a:gd name="csY2" fmla="*/ 114515 h 294535"/>
                    <a:gd name="csX3" fmla="*/ 116678 w 180020"/>
                    <a:gd name="csY3" fmla="*/ 114515 h 294535"/>
                    <a:gd name="csX4" fmla="*/ 180020 w 180020"/>
                    <a:gd name="csY4" fmla="*/ 177857 h 294535"/>
                    <a:gd name="csX5" fmla="*/ 180020 w 180020"/>
                    <a:gd name="csY5" fmla="*/ 231193 h 294535"/>
                    <a:gd name="csX6" fmla="*/ 116678 w 180020"/>
                    <a:gd name="csY6" fmla="*/ 294535 h 294535"/>
                    <a:gd name="csX7" fmla="*/ 63342 w 180020"/>
                    <a:gd name="csY7" fmla="*/ 294535 h 294535"/>
                    <a:gd name="csX8" fmla="*/ 0 w 180020"/>
                    <a:gd name="csY8" fmla="*/ 231193 h 294535"/>
                    <a:gd name="csX9" fmla="*/ 0 w 180020"/>
                    <a:gd name="csY9" fmla="*/ 177857 h 294535"/>
                    <a:gd name="csX10" fmla="*/ 4978 w 180020"/>
                    <a:gd name="csY10" fmla="*/ 153202 h 294535"/>
                    <a:gd name="csX11" fmla="*/ 18041 w 180020"/>
                    <a:gd name="csY11" fmla="*/ 133826 h 294535"/>
                    <a:gd name="csX12" fmla="*/ 18041 w 180020"/>
                    <a:gd name="csY12" fmla="*/ 28715 h 294535"/>
                    <a:gd name="csX13" fmla="*/ 46756 w 180020"/>
                    <a:gd name="csY13" fmla="*/ 0 h 29453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180020" h="294535">
                      <a:moveTo>
                        <a:pt x="46756" y="0"/>
                      </a:moveTo>
                      <a:cubicBezTo>
                        <a:pt x="62615" y="0"/>
                        <a:pt x="75471" y="12856"/>
                        <a:pt x="75471" y="28715"/>
                      </a:cubicBezTo>
                      <a:lnTo>
                        <a:pt x="75471" y="114515"/>
                      </a:lnTo>
                      <a:lnTo>
                        <a:pt x="116678" y="114515"/>
                      </a:lnTo>
                      <a:cubicBezTo>
                        <a:pt x="151661" y="114515"/>
                        <a:pt x="180020" y="142874"/>
                        <a:pt x="180020" y="177857"/>
                      </a:cubicBezTo>
                      <a:lnTo>
                        <a:pt x="180020" y="231193"/>
                      </a:lnTo>
                      <a:cubicBezTo>
                        <a:pt x="180020" y="266176"/>
                        <a:pt x="151661" y="294535"/>
                        <a:pt x="116678" y="294535"/>
                      </a:cubicBezTo>
                      <a:lnTo>
                        <a:pt x="63342" y="294535"/>
                      </a:lnTo>
                      <a:cubicBezTo>
                        <a:pt x="28359" y="294535"/>
                        <a:pt x="0" y="266176"/>
                        <a:pt x="0" y="231193"/>
                      </a:cubicBezTo>
                      <a:lnTo>
                        <a:pt x="0" y="177857"/>
                      </a:lnTo>
                      <a:cubicBezTo>
                        <a:pt x="0" y="169112"/>
                        <a:pt x="1773" y="160780"/>
                        <a:pt x="4978" y="153202"/>
                      </a:cubicBezTo>
                      <a:lnTo>
                        <a:pt x="18041" y="133826"/>
                      </a:lnTo>
                      <a:lnTo>
                        <a:pt x="18041" y="28715"/>
                      </a:lnTo>
                      <a:cubicBezTo>
                        <a:pt x="18041" y="12856"/>
                        <a:pt x="30897" y="0"/>
                        <a:pt x="4675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8" name="四角形: 上の 2 つの角を丸める 131">
                  <a:extLst>
                    <a:ext uri="{FF2B5EF4-FFF2-40B4-BE49-F238E27FC236}">
                      <a16:creationId xmlns:a16="http://schemas.microsoft.com/office/drawing/2014/main" id="{0B1A2B47-BC7C-E4B3-7650-DFD1E31B9BB1}"/>
                    </a:ext>
                  </a:extLst>
                </p:cNvPr>
                <p:cNvSpPr/>
                <p:nvPr/>
              </p:nvSpPr>
              <p:spPr bwMode="auto">
                <a:xfrm rot="1800000">
                  <a:off x="6768624" y="7374583"/>
                  <a:ext cx="198095" cy="552418"/>
                </a:xfrm>
                <a:custGeom>
                  <a:avLst/>
                  <a:gdLst>
                    <a:gd name="csX0" fmla="*/ 0 w 197260"/>
                    <a:gd name="csY0" fmla="*/ 0 h 588196"/>
                    <a:gd name="csX1" fmla="*/ 197260 w 197260"/>
                    <a:gd name="csY1" fmla="*/ 0 h 588196"/>
                    <a:gd name="csX2" fmla="*/ 197260 w 197260"/>
                    <a:gd name="csY2" fmla="*/ 0 h 588196"/>
                    <a:gd name="csX3" fmla="*/ 197260 w 197260"/>
                    <a:gd name="csY3" fmla="*/ 489566 h 588196"/>
                    <a:gd name="csX4" fmla="*/ 98630 w 197260"/>
                    <a:gd name="csY4" fmla="*/ 588196 h 588196"/>
                    <a:gd name="csX5" fmla="*/ 98630 w 197260"/>
                    <a:gd name="csY5" fmla="*/ 588196 h 588196"/>
                    <a:gd name="csX6" fmla="*/ 0 w 197260"/>
                    <a:gd name="csY6" fmla="*/ 489566 h 588196"/>
                    <a:gd name="csX7" fmla="*/ 0 w 197260"/>
                    <a:gd name="csY7" fmla="*/ 0 h 588196"/>
                    <a:gd name="csX8" fmla="*/ 0 w 197260"/>
                    <a:gd name="csY8" fmla="*/ 0 h 588196"/>
                    <a:gd name="csX0" fmla="*/ 835 w 198095"/>
                    <a:gd name="csY0" fmla="*/ 0 h 588196"/>
                    <a:gd name="csX1" fmla="*/ 198095 w 198095"/>
                    <a:gd name="csY1" fmla="*/ 0 h 588196"/>
                    <a:gd name="csX2" fmla="*/ 198095 w 198095"/>
                    <a:gd name="csY2" fmla="*/ 0 h 588196"/>
                    <a:gd name="csX3" fmla="*/ 198095 w 198095"/>
                    <a:gd name="csY3" fmla="*/ 489566 h 588196"/>
                    <a:gd name="csX4" fmla="*/ 99465 w 198095"/>
                    <a:gd name="csY4" fmla="*/ 588196 h 588196"/>
                    <a:gd name="csX5" fmla="*/ 99465 w 198095"/>
                    <a:gd name="csY5" fmla="*/ 588196 h 588196"/>
                    <a:gd name="csX6" fmla="*/ 835 w 198095"/>
                    <a:gd name="csY6" fmla="*/ 489566 h 588196"/>
                    <a:gd name="csX7" fmla="*/ 0 w 198095"/>
                    <a:gd name="csY7" fmla="*/ 321284 h 588196"/>
                    <a:gd name="csX8" fmla="*/ 835 w 198095"/>
                    <a:gd name="csY8" fmla="*/ 0 h 588196"/>
                    <a:gd name="csX9" fmla="*/ 835 w 198095"/>
                    <a:gd name="csY9" fmla="*/ 0 h 588196"/>
                    <a:gd name="csX0" fmla="*/ 8240 w 205500"/>
                    <a:gd name="csY0" fmla="*/ 0 h 588196"/>
                    <a:gd name="csX1" fmla="*/ 205500 w 205500"/>
                    <a:gd name="csY1" fmla="*/ 0 h 588196"/>
                    <a:gd name="csX2" fmla="*/ 205500 w 205500"/>
                    <a:gd name="csY2" fmla="*/ 0 h 588196"/>
                    <a:gd name="csX3" fmla="*/ 205500 w 205500"/>
                    <a:gd name="csY3" fmla="*/ 489566 h 588196"/>
                    <a:gd name="csX4" fmla="*/ 106870 w 205500"/>
                    <a:gd name="csY4" fmla="*/ 588196 h 588196"/>
                    <a:gd name="csX5" fmla="*/ 106870 w 205500"/>
                    <a:gd name="csY5" fmla="*/ 588196 h 588196"/>
                    <a:gd name="csX6" fmla="*/ 8240 w 205500"/>
                    <a:gd name="csY6" fmla="*/ 489566 h 588196"/>
                    <a:gd name="csX7" fmla="*/ 5538 w 205500"/>
                    <a:gd name="csY7" fmla="*/ 432347 h 588196"/>
                    <a:gd name="csX8" fmla="*/ 7405 w 205500"/>
                    <a:gd name="csY8" fmla="*/ 321284 h 588196"/>
                    <a:gd name="csX9" fmla="*/ 8240 w 205500"/>
                    <a:gd name="csY9" fmla="*/ 0 h 588196"/>
                    <a:gd name="csX10" fmla="*/ 8240 w 205500"/>
                    <a:gd name="csY10" fmla="*/ 0 h 588196"/>
                    <a:gd name="csX0" fmla="*/ 3442 w 203404"/>
                    <a:gd name="csY0" fmla="*/ 432347 h 588196"/>
                    <a:gd name="csX1" fmla="*/ 5309 w 203404"/>
                    <a:gd name="csY1" fmla="*/ 321284 h 588196"/>
                    <a:gd name="csX2" fmla="*/ 6144 w 203404"/>
                    <a:gd name="csY2" fmla="*/ 0 h 588196"/>
                    <a:gd name="csX3" fmla="*/ 614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0 h 588196"/>
                    <a:gd name="csX6" fmla="*/ 203404 w 203404"/>
                    <a:gd name="csY6" fmla="*/ 489566 h 588196"/>
                    <a:gd name="csX7" fmla="*/ 104774 w 203404"/>
                    <a:gd name="csY7" fmla="*/ 588196 h 588196"/>
                    <a:gd name="csX8" fmla="*/ 104774 w 203404"/>
                    <a:gd name="csY8" fmla="*/ 588196 h 588196"/>
                    <a:gd name="csX9" fmla="*/ 6144 w 203404"/>
                    <a:gd name="csY9" fmla="*/ 489566 h 588196"/>
                    <a:gd name="csX10" fmla="*/ 94882 w 203404"/>
                    <a:gd name="csY10" fmla="*/ 523787 h 588196"/>
                    <a:gd name="csX0" fmla="*/ 5309 w 203404"/>
                    <a:gd name="csY0" fmla="*/ 321284 h 588196"/>
                    <a:gd name="csX1" fmla="*/ 6144 w 203404"/>
                    <a:gd name="csY1" fmla="*/ 0 h 588196"/>
                    <a:gd name="csX2" fmla="*/ 6144 w 203404"/>
                    <a:gd name="csY2" fmla="*/ 0 h 588196"/>
                    <a:gd name="csX3" fmla="*/ 20340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489566 h 588196"/>
                    <a:gd name="csX6" fmla="*/ 104774 w 203404"/>
                    <a:gd name="csY6" fmla="*/ 588196 h 588196"/>
                    <a:gd name="csX7" fmla="*/ 104774 w 203404"/>
                    <a:gd name="csY7" fmla="*/ 588196 h 588196"/>
                    <a:gd name="csX8" fmla="*/ 6144 w 203404"/>
                    <a:gd name="csY8" fmla="*/ 489566 h 588196"/>
                    <a:gd name="csX9" fmla="*/ 94882 w 203404"/>
                    <a:gd name="csY9" fmla="*/ 523787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  <a:gd name="csX8" fmla="*/ 835 w 198095"/>
                    <a:gd name="csY8" fmla="*/ 489566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198095" h="588196">
                      <a:moveTo>
                        <a:pt x="0" y="321284"/>
                      </a:moveTo>
                      <a:cubicBezTo>
                        <a:pt x="278" y="214189"/>
                        <a:pt x="557" y="107095"/>
                        <a:pt x="835" y="0"/>
                      </a:cubicBezTo>
                      <a:lnTo>
                        <a:pt x="835" y="0"/>
                      </a:lnTo>
                      <a:lnTo>
                        <a:pt x="198095" y="0"/>
                      </a:lnTo>
                      <a:lnTo>
                        <a:pt x="198095" y="0"/>
                      </a:lnTo>
                      <a:lnTo>
                        <a:pt x="198095" y="489566"/>
                      </a:lnTo>
                      <a:cubicBezTo>
                        <a:pt x="198095" y="544038"/>
                        <a:pt x="153937" y="588196"/>
                        <a:pt x="99465" y="588196"/>
                      </a:cubicBezTo>
                      <a:lnTo>
                        <a:pt x="99465" y="588196"/>
                      </a:lnTo>
                    </a:path>
                  </a:pathLst>
                </a:custGeom>
                <a:solidFill>
                  <a:srgbClr val="002060"/>
                </a:solidFill>
                <a:ln w="3810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31" name="月 230">
                <a:extLst>
                  <a:ext uri="{FF2B5EF4-FFF2-40B4-BE49-F238E27FC236}">
                    <a16:creationId xmlns:a16="http://schemas.microsoft.com/office/drawing/2014/main" id="{B17663BE-6A56-3B08-71FC-474265085DB4}"/>
                  </a:ext>
                </a:extLst>
              </p:cNvPr>
              <p:cNvSpPr/>
              <p:nvPr/>
            </p:nvSpPr>
            <p:spPr bwMode="auto">
              <a:xfrm rot="17100000">
                <a:off x="-196352" y="6795121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chemeClr val="tx1"/>
              </a:solidFill>
              <a:ln w="9525" cap="rnd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2" name="月 231">
                <a:extLst>
                  <a:ext uri="{FF2B5EF4-FFF2-40B4-BE49-F238E27FC236}">
                    <a16:creationId xmlns:a16="http://schemas.microsoft.com/office/drawing/2014/main" id="{DC8E8BCB-96C5-A00A-9263-1FF1B41EA2F3}"/>
                  </a:ext>
                </a:extLst>
              </p:cNvPr>
              <p:cNvSpPr/>
              <p:nvPr/>
            </p:nvSpPr>
            <p:spPr bwMode="auto">
              <a:xfrm rot="15300000">
                <a:off x="-703612" y="6822255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chemeClr val="tx1"/>
              </a:solidFill>
              <a:ln w="9525" cap="rnd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CF37F302-AAE7-CB19-8DD2-5D33FC293414}"/>
                  </a:ext>
                </a:extLst>
              </p:cNvPr>
              <p:cNvGrpSpPr/>
              <p:nvPr/>
            </p:nvGrpSpPr>
            <p:grpSpPr>
              <a:xfrm rot="20437452">
                <a:off x="-829079" y="7781582"/>
                <a:ext cx="868390" cy="604425"/>
                <a:chOff x="3019166" y="7656559"/>
                <a:chExt cx="868390" cy="604425"/>
              </a:xfrm>
            </p:grpSpPr>
            <p:sp>
              <p:nvSpPr>
                <p:cNvPr id="234" name="角丸四角形 4">
                  <a:extLst>
                    <a:ext uri="{FF2B5EF4-FFF2-40B4-BE49-F238E27FC236}">
                      <a16:creationId xmlns:a16="http://schemas.microsoft.com/office/drawing/2014/main" id="{D7134E48-B312-CA91-DAC7-DEB8A75B1C3B}"/>
                    </a:ext>
                  </a:extLst>
                </p:cNvPr>
                <p:cNvSpPr/>
                <p:nvPr/>
              </p:nvSpPr>
              <p:spPr>
                <a:xfrm rot="3957250">
                  <a:off x="2995658" y="7680067"/>
                  <a:ext cx="374096" cy="3270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8450D889-4B16-B9D0-4E7A-156315329815}"/>
                    </a:ext>
                  </a:extLst>
                </p:cNvPr>
                <p:cNvSpPr/>
                <p:nvPr/>
              </p:nvSpPr>
              <p:spPr bwMode="auto">
                <a:xfrm rot="17100000">
                  <a:off x="3316927" y="7690356"/>
                  <a:ext cx="525261" cy="615996"/>
                </a:xfrm>
                <a:custGeom>
                  <a:avLst/>
                  <a:gdLst>
                    <a:gd name="csX0" fmla="*/ 547069 w 555196"/>
                    <a:gd name="csY0" fmla="*/ 336502 h 482059"/>
                    <a:gd name="csX1" fmla="*/ 555196 w 555196"/>
                    <a:gd name="csY1" fmla="*/ 376760 h 482059"/>
                    <a:gd name="csX2" fmla="*/ 451771 w 555196"/>
                    <a:gd name="csY2" fmla="*/ 480185 h 482059"/>
                    <a:gd name="csX3" fmla="*/ 107730 w 555196"/>
                    <a:gd name="csY3" fmla="*/ 480185 h 482059"/>
                    <a:gd name="csX4" fmla="*/ 98449 w 555196"/>
                    <a:gd name="csY4" fmla="*/ 482059 h 482059"/>
                    <a:gd name="csX5" fmla="*/ 98450 w 555196"/>
                    <a:gd name="csY5" fmla="*/ 482058 h 482059"/>
                    <a:gd name="csX6" fmla="*/ 0 w 555196"/>
                    <a:gd name="csY6" fmla="*/ 383608 h 482059"/>
                    <a:gd name="csX7" fmla="*/ 0 w 555196"/>
                    <a:gd name="csY7" fmla="*/ 0 h 482059"/>
                    <a:gd name="csX8" fmla="*/ 196899 w 555196"/>
                    <a:gd name="csY8" fmla="*/ 0 h 482059"/>
                    <a:gd name="csX9" fmla="*/ 196899 w 555196"/>
                    <a:gd name="csY9" fmla="*/ 273335 h 482059"/>
                    <a:gd name="csX10" fmla="*/ 451771 w 555196"/>
                    <a:gd name="csY10" fmla="*/ 273335 h 482059"/>
                    <a:gd name="csX11" fmla="*/ 547069 w 555196"/>
                    <a:gd name="csY11" fmla="*/ 336502 h 482059"/>
                    <a:gd name="csX0" fmla="*/ 555196 w 646636"/>
                    <a:gd name="csY0" fmla="*/ 376760 h 482059"/>
                    <a:gd name="csX1" fmla="*/ 451771 w 646636"/>
                    <a:gd name="csY1" fmla="*/ 480185 h 482059"/>
                    <a:gd name="csX2" fmla="*/ 107730 w 646636"/>
                    <a:gd name="csY2" fmla="*/ 480185 h 482059"/>
                    <a:gd name="csX3" fmla="*/ 98449 w 646636"/>
                    <a:gd name="csY3" fmla="*/ 482059 h 482059"/>
                    <a:gd name="csX4" fmla="*/ 98450 w 646636"/>
                    <a:gd name="csY4" fmla="*/ 482058 h 482059"/>
                    <a:gd name="csX5" fmla="*/ 0 w 646636"/>
                    <a:gd name="csY5" fmla="*/ 383608 h 482059"/>
                    <a:gd name="csX6" fmla="*/ 0 w 646636"/>
                    <a:gd name="csY6" fmla="*/ 0 h 482059"/>
                    <a:gd name="csX7" fmla="*/ 196899 w 646636"/>
                    <a:gd name="csY7" fmla="*/ 0 h 482059"/>
                    <a:gd name="csX8" fmla="*/ 196899 w 646636"/>
                    <a:gd name="csY8" fmla="*/ 273335 h 482059"/>
                    <a:gd name="csX9" fmla="*/ 451771 w 646636"/>
                    <a:gd name="csY9" fmla="*/ 273335 h 482059"/>
                    <a:gd name="csX10" fmla="*/ 547069 w 646636"/>
                    <a:gd name="csY10" fmla="*/ 336502 h 482059"/>
                    <a:gd name="csX11" fmla="*/ 646636 w 646636"/>
                    <a:gd name="csY11" fmla="*/ 468200 h 482059"/>
                    <a:gd name="csX0" fmla="*/ 555196 w 555196"/>
                    <a:gd name="csY0" fmla="*/ 376760 h 482059"/>
                    <a:gd name="csX1" fmla="*/ 451771 w 555196"/>
                    <a:gd name="csY1" fmla="*/ 480185 h 482059"/>
                    <a:gd name="csX2" fmla="*/ 107730 w 555196"/>
                    <a:gd name="csY2" fmla="*/ 480185 h 482059"/>
                    <a:gd name="csX3" fmla="*/ 98449 w 555196"/>
                    <a:gd name="csY3" fmla="*/ 482059 h 482059"/>
                    <a:gd name="csX4" fmla="*/ 98450 w 555196"/>
                    <a:gd name="csY4" fmla="*/ 482058 h 482059"/>
                    <a:gd name="csX5" fmla="*/ 0 w 555196"/>
                    <a:gd name="csY5" fmla="*/ 383608 h 482059"/>
                    <a:gd name="csX6" fmla="*/ 0 w 555196"/>
                    <a:gd name="csY6" fmla="*/ 0 h 482059"/>
                    <a:gd name="csX7" fmla="*/ 196899 w 555196"/>
                    <a:gd name="csY7" fmla="*/ 0 h 482059"/>
                    <a:gd name="csX8" fmla="*/ 196899 w 555196"/>
                    <a:gd name="csY8" fmla="*/ 273335 h 482059"/>
                    <a:gd name="csX9" fmla="*/ 451771 w 555196"/>
                    <a:gd name="csY9" fmla="*/ 273335 h 482059"/>
                    <a:gd name="csX10" fmla="*/ 547069 w 555196"/>
                    <a:gd name="csY10" fmla="*/ 336502 h 482059"/>
                    <a:gd name="csX0" fmla="*/ 451771 w 547069"/>
                    <a:gd name="csY0" fmla="*/ 480185 h 482059"/>
                    <a:gd name="csX1" fmla="*/ 107730 w 547069"/>
                    <a:gd name="csY1" fmla="*/ 480185 h 482059"/>
                    <a:gd name="csX2" fmla="*/ 98449 w 547069"/>
                    <a:gd name="csY2" fmla="*/ 482059 h 482059"/>
                    <a:gd name="csX3" fmla="*/ 98450 w 547069"/>
                    <a:gd name="csY3" fmla="*/ 482058 h 482059"/>
                    <a:gd name="csX4" fmla="*/ 0 w 547069"/>
                    <a:gd name="csY4" fmla="*/ 383608 h 482059"/>
                    <a:gd name="csX5" fmla="*/ 0 w 547069"/>
                    <a:gd name="csY5" fmla="*/ 0 h 482059"/>
                    <a:gd name="csX6" fmla="*/ 196899 w 547069"/>
                    <a:gd name="csY6" fmla="*/ 0 h 482059"/>
                    <a:gd name="csX7" fmla="*/ 196899 w 547069"/>
                    <a:gd name="csY7" fmla="*/ 273335 h 482059"/>
                    <a:gd name="csX8" fmla="*/ 451771 w 547069"/>
                    <a:gd name="csY8" fmla="*/ 273335 h 482059"/>
                    <a:gd name="csX9" fmla="*/ 547069 w 547069"/>
                    <a:gd name="csY9" fmla="*/ 336502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451771 w 451771"/>
                    <a:gd name="csY8" fmla="*/ 273335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304566 w 451771"/>
                    <a:gd name="csY8" fmla="*/ 279006 h 482059"/>
                    <a:gd name="csX0" fmla="*/ 451771 w 451771"/>
                    <a:gd name="csY0" fmla="*/ 482391 h 484265"/>
                    <a:gd name="csX1" fmla="*/ 107730 w 451771"/>
                    <a:gd name="csY1" fmla="*/ 482391 h 484265"/>
                    <a:gd name="csX2" fmla="*/ 98449 w 451771"/>
                    <a:gd name="csY2" fmla="*/ 484265 h 484265"/>
                    <a:gd name="csX3" fmla="*/ 98450 w 451771"/>
                    <a:gd name="csY3" fmla="*/ 484264 h 484265"/>
                    <a:gd name="csX4" fmla="*/ 0 w 451771"/>
                    <a:gd name="csY4" fmla="*/ 385814 h 484265"/>
                    <a:gd name="csX5" fmla="*/ 0 w 451771"/>
                    <a:gd name="csY5" fmla="*/ 2206 h 484265"/>
                    <a:gd name="csX6" fmla="*/ 315613 w 451771"/>
                    <a:gd name="csY6" fmla="*/ 0 h 484265"/>
                    <a:gd name="csX7" fmla="*/ 196899 w 451771"/>
                    <a:gd name="csY7" fmla="*/ 275541 h 484265"/>
                    <a:gd name="csX8" fmla="*/ 304566 w 451771"/>
                    <a:gd name="csY8" fmla="*/ 281212 h 484265"/>
                    <a:gd name="csX0" fmla="*/ 451771 w 451771"/>
                    <a:gd name="csY0" fmla="*/ 553201 h 555075"/>
                    <a:gd name="csX1" fmla="*/ 107730 w 451771"/>
                    <a:gd name="csY1" fmla="*/ 553201 h 555075"/>
                    <a:gd name="csX2" fmla="*/ 98449 w 451771"/>
                    <a:gd name="csY2" fmla="*/ 555075 h 555075"/>
                    <a:gd name="csX3" fmla="*/ 98450 w 451771"/>
                    <a:gd name="csY3" fmla="*/ 555074 h 555075"/>
                    <a:gd name="csX4" fmla="*/ 0 w 451771"/>
                    <a:gd name="csY4" fmla="*/ 456624 h 555075"/>
                    <a:gd name="csX5" fmla="*/ 152358 w 451771"/>
                    <a:gd name="csY5" fmla="*/ 0 h 555075"/>
                    <a:gd name="csX6" fmla="*/ 315613 w 451771"/>
                    <a:gd name="csY6" fmla="*/ 70810 h 555075"/>
                    <a:gd name="csX7" fmla="*/ 196899 w 451771"/>
                    <a:gd name="csY7" fmla="*/ 346351 h 555075"/>
                    <a:gd name="csX8" fmla="*/ 304566 w 451771"/>
                    <a:gd name="csY8" fmla="*/ 352022 h 555075"/>
                    <a:gd name="csX0" fmla="*/ 465587 w 465587"/>
                    <a:gd name="csY0" fmla="*/ 553201 h 555075"/>
                    <a:gd name="csX1" fmla="*/ 121546 w 465587"/>
                    <a:gd name="csY1" fmla="*/ 553201 h 555075"/>
                    <a:gd name="csX2" fmla="*/ 112265 w 465587"/>
                    <a:gd name="csY2" fmla="*/ 555075 h 555075"/>
                    <a:gd name="csX3" fmla="*/ 112266 w 465587"/>
                    <a:gd name="csY3" fmla="*/ 555074 h 555075"/>
                    <a:gd name="csX4" fmla="*/ 0 w 465587"/>
                    <a:gd name="csY4" fmla="*/ 452745 h 555075"/>
                    <a:gd name="csX5" fmla="*/ 166174 w 465587"/>
                    <a:gd name="csY5" fmla="*/ 0 h 555075"/>
                    <a:gd name="csX6" fmla="*/ 329429 w 465587"/>
                    <a:gd name="csY6" fmla="*/ 70810 h 555075"/>
                    <a:gd name="csX7" fmla="*/ 210715 w 465587"/>
                    <a:gd name="csY7" fmla="*/ 346351 h 555075"/>
                    <a:gd name="csX8" fmla="*/ 318382 w 465587"/>
                    <a:gd name="csY8" fmla="*/ 352022 h 555075"/>
                    <a:gd name="csX0" fmla="*/ 465587 w 465587"/>
                    <a:gd name="csY0" fmla="*/ 544139 h 546013"/>
                    <a:gd name="csX1" fmla="*/ 121546 w 465587"/>
                    <a:gd name="csY1" fmla="*/ 544139 h 546013"/>
                    <a:gd name="csX2" fmla="*/ 112265 w 465587"/>
                    <a:gd name="csY2" fmla="*/ 546013 h 546013"/>
                    <a:gd name="csX3" fmla="*/ 112266 w 465587"/>
                    <a:gd name="csY3" fmla="*/ 546012 h 546013"/>
                    <a:gd name="csX4" fmla="*/ 0 w 465587"/>
                    <a:gd name="csY4" fmla="*/ 443683 h 546013"/>
                    <a:gd name="csX5" fmla="*/ 173947 w 465587"/>
                    <a:gd name="csY5" fmla="*/ 0 h 546013"/>
                    <a:gd name="csX6" fmla="*/ 329429 w 465587"/>
                    <a:gd name="csY6" fmla="*/ 61748 h 546013"/>
                    <a:gd name="csX7" fmla="*/ 210715 w 465587"/>
                    <a:gd name="csY7" fmla="*/ 337289 h 546013"/>
                    <a:gd name="csX8" fmla="*/ 318382 w 465587"/>
                    <a:gd name="csY8" fmla="*/ 342960 h 54601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465587" h="546013">
                      <a:moveTo>
                        <a:pt x="465587" y="544139"/>
                      </a:moveTo>
                      <a:lnTo>
                        <a:pt x="121546" y="544139"/>
                      </a:lnTo>
                      <a:lnTo>
                        <a:pt x="112265" y="546013"/>
                      </a:lnTo>
                      <a:lnTo>
                        <a:pt x="112266" y="546012"/>
                      </a:lnTo>
                      <a:cubicBezTo>
                        <a:pt x="57894" y="546012"/>
                        <a:pt x="0" y="498055"/>
                        <a:pt x="0" y="443683"/>
                      </a:cubicBezTo>
                      <a:lnTo>
                        <a:pt x="173947" y="0"/>
                      </a:lnTo>
                      <a:lnTo>
                        <a:pt x="329429" y="61748"/>
                      </a:lnTo>
                      <a:lnTo>
                        <a:pt x="210715" y="337289"/>
                      </a:lnTo>
                      <a:cubicBezTo>
                        <a:pt x="295672" y="337289"/>
                        <a:pt x="233425" y="342960"/>
                        <a:pt x="318382" y="342960"/>
                      </a:cubicBezTo>
                    </a:path>
                  </a:pathLst>
                </a:custGeom>
                <a:solidFill>
                  <a:srgbClr val="002060"/>
                </a:solidFill>
                <a:ln w="3810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4AA7238-3FC5-A7E8-76F1-C0A16923A508}"/>
                </a:ext>
              </a:extLst>
            </p:cNvPr>
            <p:cNvGrpSpPr/>
            <p:nvPr/>
          </p:nvGrpSpPr>
          <p:grpSpPr>
            <a:xfrm>
              <a:off x="580658" y="1688400"/>
              <a:ext cx="1125464" cy="2672943"/>
              <a:chOff x="457639" y="-634803"/>
              <a:chExt cx="1793360" cy="4259178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25E3C4BF-F37F-5567-90F8-228B998CB146}"/>
                  </a:ext>
                </a:extLst>
              </p:cNvPr>
              <p:cNvSpPr/>
              <p:nvPr/>
            </p:nvSpPr>
            <p:spPr>
              <a:xfrm flipH="1">
                <a:off x="1099452" y="-634803"/>
                <a:ext cx="976998" cy="1710228"/>
              </a:xfrm>
              <a:custGeom>
                <a:avLst/>
                <a:gdLst>
                  <a:gd name="csX0" fmla="*/ 1003962 w 1212112"/>
                  <a:gd name="csY0" fmla="*/ 178 h 2121793"/>
                  <a:gd name="csX1" fmla="*/ 884712 w 1212112"/>
                  <a:gd name="csY1" fmla="*/ 36029 h 2121793"/>
                  <a:gd name="csX2" fmla="*/ 199876 w 1212112"/>
                  <a:gd name="csY2" fmla="*/ 415426 h 2121793"/>
                  <a:gd name="csX3" fmla="*/ 3 w 1212112"/>
                  <a:gd name="csY3" fmla="*/ 766245 h 2121793"/>
                  <a:gd name="csX4" fmla="*/ 6289 w 1212112"/>
                  <a:gd name="csY4" fmla="*/ 2121793 h 2121793"/>
                  <a:gd name="csX5" fmla="*/ 101756 w 1212112"/>
                  <a:gd name="csY5" fmla="*/ 2071002 h 2121793"/>
                  <a:gd name="csX6" fmla="*/ 98467 w 1212112"/>
                  <a:gd name="csY6" fmla="*/ 1361692 h 2121793"/>
                  <a:gd name="csX7" fmla="*/ 100974 w 1212112"/>
                  <a:gd name="csY7" fmla="*/ 1345093 h 2121793"/>
                  <a:gd name="csX8" fmla="*/ 98467 w 1212112"/>
                  <a:gd name="csY8" fmla="*/ 804480 h 2121793"/>
                  <a:gd name="csX9" fmla="*/ 265887 w 1212112"/>
                  <a:gd name="csY9" fmla="*/ 510624 h 2121793"/>
                  <a:gd name="csX10" fmla="*/ 939256 w 1212112"/>
                  <a:gd name="csY10" fmla="*/ 134986 h 2121793"/>
                  <a:gd name="csX11" fmla="*/ 1004857 w 1212112"/>
                  <a:gd name="csY11" fmla="*/ 114144 h 2121793"/>
                  <a:gd name="csX12" fmla="*/ 1058567 w 1212112"/>
                  <a:gd name="csY12" fmla="*/ 127143 h 2121793"/>
                  <a:gd name="csX13" fmla="*/ 1108531 w 1212112"/>
                  <a:gd name="csY13" fmla="*/ 241018 h 2121793"/>
                  <a:gd name="csX14" fmla="*/ 1114380 w 1212112"/>
                  <a:gd name="csY14" fmla="*/ 1502471 h 2121793"/>
                  <a:gd name="csX15" fmla="*/ 1111873 w 1212112"/>
                  <a:gd name="csY15" fmla="*/ 1519070 h 2121793"/>
                  <a:gd name="csX16" fmla="*/ 1111940 w 1212112"/>
                  <a:gd name="csY16" fmla="*/ 1533563 h 2121793"/>
                  <a:gd name="csX17" fmla="*/ 1212112 w 1212112"/>
                  <a:gd name="csY17" fmla="*/ 1480270 h 2121793"/>
                  <a:gd name="csX18" fmla="*/ 1210428 w 1212112"/>
                  <a:gd name="csY18" fmla="*/ 1206881 h 2121793"/>
                  <a:gd name="csX19" fmla="*/ 1205863 w 1212112"/>
                  <a:gd name="csY19" fmla="*/ 245958 h 2121793"/>
                  <a:gd name="csX20" fmla="*/ 1003962 w 1212112"/>
                  <a:gd name="csY20" fmla="*/ 178 h 212179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</a:cxnLst>
                <a:rect l="l" t="t" r="r" b="b"/>
                <a:pathLst>
                  <a:path w="1212112" h="2121793">
                    <a:moveTo>
                      <a:pt x="1003962" y="178"/>
                    </a:moveTo>
                    <a:cubicBezTo>
                      <a:pt x="966026" y="1733"/>
                      <a:pt x="925438" y="13490"/>
                      <a:pt x="884712" y="36029"/>
                    </a:cubicBezTo>
                    <a:lnTo>
                      <a:pt x="199876" y="415426"/>
                    </a:lnTo>
                    <a:cubicBezTo>
                      <a:pt x="88878" y="477346"/>
                      <a:pt x="-609" y="634414"/>
                      <a:pt x="3" y="766245"/>
                    </a:cubicBezTo>
                    <a:lnTo>
                      <a:pt x="6289" y="2121793"/>
                    </a:lnTo>
                    <a:lnTo>
                      <a:pt x="101756" y="2071002"/>
                    </a:lnTo>
                    <a:lnTo>
                      <a:pt x="98467" y="1361692"/>
                    </a:lnTo>
                    <a:lnTo>
                      <a:pt x="100974" y="1345093"/>
                    </a:lnTo>
                    <a:cubicBezTo>
                      <a:pt x="100138" y="1164889"/>
                      <a:pt x="99303" y="984684"/>
                      <a:pt x="98467" y="804480"/>
                    </a:cubicBezTo>
                    <a:cubicBezTo>
                      <a:pt x="97955" y="694054"/>
                      <a:pt x="172912" y="562489"/>
                      <a:pt x="265887" y="510624"/>
                    </a:cubicBezTo>
                    <a:lnTo>
                      <a:pt x="939256" y="134986"/>
                    </a:lnTo>
                    <a:cubicBezTo>
                      <a:pt x="962500" y="122020"/>
                      <a:pt x="984669" y="115262"/>
                      <a:pt x="1004857" y="114144"/>
                    </a:cubicBezTo>
                    <a:cubicBezTo>
                      <a:pt x="1025045" y="113026"/>
                      <a:pt x="1043250" y="117549"/>
                      <a:pt x="1058567" y="127143"/>
                    </a:cubicBezTo>
                    <a:cubicBezTo>
                      <a:pt x="1089199" y="146331"/>
                      <a:pt x="1108275" y="185805"/>
                      <a:pt x="1108531" y="241018"/>
                    </a:cubicBezTo>
                    <a:cubicBezTo>
                      <a:pt x="1110481" y="661502"/>
                      <a:pt x="1112430" y="1081987"/>
                      <a:pt x="1114380" y="1502471"/>
                    </a:cubicBezTo>
                    <a:lnTo>
                      <a:pt x="1111873" y="1519070"/>
                    </a:lnTo>
                    <a:lnTo>
                      <a:pt x="1111940" y="1533563"/>
                    </a:lnTo>
                    <a:lnTo>
                      <a:pt x="1212112" y="1480270"/>
                    </a:lnTo>
                    <a:lnTo>
                      <a:pt x="1210428" y="1206881"/>
                    </a:lnTo>
                    <a:cubicBezTo>
                      <a:pt x="1207559" y="806622"/>
                      <a:pt x="1204017" y="409250"/>
                      <a:pt x="1205863" y="245958"/>
                    </a:cubicBezTo>
                    <a:cubicBezTo>
                      <a:pt x="1207709" y="82667"/>
                      <a:pt x="1117771" y="-4487"/>
                      <a:pt x="1003962" y="17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1967FC7B-42E6-10EB-C225-CFBB45EFF824}"/>
                  </a:ext>
                </a:extLst>
              </p:cNvPr>
              <p:cNvSpPr/>
              <p:nvPr/>
            </p:nvSpPr>
            <p:spPr>
              <a:xfrm>
                <a:off x="1606548" y="3329258"/>
                <a:ext cx="285752" cy="29511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85AF3D00-76F7-491D-3803-67327FD2B2C8}"/>
                  </a:ext>
                </a:extLst>
              </p:cNvPr>
              <p:cNvSpPr/>
              <p:nvPr/>
            </p:nvSpPr>
            <p:spPr>
              <a:xfrm>
                <a:off x="1962148" y="3024458"/>
                <a:ext cx="285752" cy="29511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5E42D254-513F-A108-4107-C98CC6677809}"/>
                  </a:ext>
                </a:extLst>
              </p:cNvPr>
              <p:cNvSpPr/>
              <p:nvPr/>
            </p:nvSpPr>
            <p:spPr>
              <a:xfrm>
                <a:off x="552448" y="2802208"/>
                <a:ext cx="285752" cy="29511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5CA16057-A418-6C73-18BC-8BD2E0DCF02A}"/>
                  </a:ext>
                </a:extLst>
              </p:cNvPr>
              <p:cNvSpPr/>
              <p:nvPr/>
            </p:nvSpPr>
            <p:spPr>
              <a:xfrm>
                <a:off x="1641185" y="3366602"/>
                <a:ext cx="132053" cy="22042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F3E52E7D-7595-30C2-38D2-AEB769C93FBF}"/>
                  </a:ext>
                </a:extLst>
              </p:cNvPr>
              <p:cNvSpPr/>
              <p:nvPr/>
            </p:nvSpPr>
            <p:spPr>
              <a:xfrm>
                <a:off x="1996785" y="3061802"/>
                <a:ext cx="132053" cy="22042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182ADB00-2D2A-67D8-1371-CC9DAA41B900}"/>
                  </a:ext>
                </a:extLst>
              </p:cNvPr>
              <p:cNvSpPr/>
              <p:nvPr/>
            </p:nvSpPr>
            <p:spPr>
              <a:xfrm>
                <a:off x="587085" y="2839552"/>
                <a:ext cx="132053" cy="22042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37146A64-277D-51D4-8608-7556FC04A1DD}"/>
                  </a:ext>
                </a:extLst>
              </p:cNvPr>
              <p:cNvSpPr/>
              <p:nvPr/>
            </p:nvSpPr>
            <p:spPr>
              <a:xfrm>
                <a:off x="457639" y="362233"/>
                <a:ext cx="1793360" cy="3082875"/>
              </a:xfrm>
              <a:custGeom>
                <a:avLst/>
                <a:gdLst>
                  <a:gd name="csX0" fmla="*/ 530028 w 1793360"/>
                  <a:gd name="csY0" fmla="*/ 222 h 3082875"/>
                  <a:gd name="csX1" fmla="*/ 621462 w 1793360"/>
                  <a:gd name="csY1" fmla="*/ 27927 h 3082875"/>
                  <a:gd name="csX2" fmla="*/ 1560006 w 1793360"/>
                  <a:gd name="csY2" fmla="*/ 527252 h 3082875"/>
                  <a:gd name="csX3" fmla="*/ 1793356 w 1793360"/>
                  <a:gd name="csY3" fmla="*/ 917869 h 3082875"/>
                  <a:gd name="csX4" fmla="*/ 1785202 w 1793360"/>
                  <a:gd name="csY4" fmla="*/ 2594690 h 3082875"/>
                  <a:gd name="csX5" fmla="*/ 1744406 w 1793360"/>
                  <a:gd name="csY5" fmla="*/ 2721969 h 3082875"/>
                  <a:gd name="csX6" fmla="*/ 1731656 w 1793360"/>
                  <a:gd name="csY6" fmla="*/ 2732619 h 3082875"/>
                  <a:gd name="csX7" fmla="*/ 1734231 w 1793360"/>
                  <a:gd name="csY7" fmla="*/ 2735678 h 3082875"/>
                  <a:gd name="csX8" fmla="*/ 1356418 w 1793360"/>
                  <a:gd name="csY8" fmla="*/ 3053676 h 3082875"/>
                  <a:gd name="csX9" fmla="*/ 1354675 w 1793360"/>
                  <a:gd name="csY9" fmla="*/ 3051607 h 3082875"/>
                  <a:gd name="csX10" fmla="*/ 1338190 w 1793360"/>
                  <a:gd name="csY10" fmla="*/ 3065376 h 3082875"/>
                  <a:gd name="csX11" fmla="*/ 1171894 w 1793360"/>
                  <a:gd name="csY11" fmla="*/ 3054950 h 3082875"/>
                  <a:gd name="csX12" fmla="*/ 233353 w 1793360"/>
                  <a:gd name="csY12" fmla="*/ 2555623 h 3082875"/>
                  <a:gd name="csX13" fmla="*/ 3 w 1793360"/>
                  <a:gd name="csY13" fmla="*/ 2165006 h 3082875"/>
                  <a:gd name="csX14" fmla="*/ 8155 w 1793360"/>
                  <a:gd name="csY14" fmla="*/ 488185 h 3082875"/>
                  <a:gd name="csX15" fmla="*/ 48952 w 1793360"/>
                  <a:gd name="csY15" fmla="*/ 360906 h 3082875"/>
                  <a:gd name="csX16" fmla="*/ 64339 w 1793360"/>
                  <a:gd name="csY16" fmla="*/ 348054 h 3082875"/>
                  <a:gd name="csX17" fmla="*/ 62952 w 1793360"/>
                  <a:gd name="csY17" fmla="*/ 346405 h 3082875"/>
                  <a:gd name="csX18" fmla="*/ 440765 w 1793360"/>
                  <a:gd name="csY18" fmla="*/ 28408 h 3082875"/>
                  <a:gd name="csX19" fmla="*/ 441320 w 1793360"/>
                  <a:gd name="csY19" fmla="*/ 29067 h 3082875"/>
                  <a:gd name="csX20" fmla="*/ 455167 w 1793360"/>
                  <a:gd name="csY20" fmla="*/ 17501 h 3082875"/>
                  <a:gd name="csX21" fmla="*/ 530028 w 1793360"/>
                  <a:gd name="csY21" fmla="*/ 222 h 308287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</a:cxnLst>
                <a:rect l="l" t="t" r="r" b="b"/>
                <a:pathLst>
                  <a:path w="1793360" h="3082875">
                    <a:moveTo>
                      <a:pt x="530028" y="222"/>
                    </a:moveTo>
                    <a:cubicBezTo>
                      <a:pt x="558165" y="1707"/>
                      <a:pt x="589065" y="10690"/>
                      <a:pt x="621462" y="27927"/>
                    </a:cubicBezTo>
                    <a:lnTo>
                      <a:pt x="1560006" y="527252"/>
                    </a:lnTo>
                    <a:cubicBezTo>
                      <a:pt x="1689595" y="596197"/>
                      <a:pt x="1794068" y="771083"/>
                      <a:pt x="1793356" y="917869"/>
                    </a:cubicBezTo>
                    <a:lnTo>
                      <a:pt x="1785202" y="2594690"/>
                    </a:lnTo>
                    <a:cubicBezTo>
                      <a:pt x="1784935" y="2649735"/>
                      <a:pt x="1769913" y="2693012"/>
                      <a:pt x="1744406" y="2721969"/>
                    </a:cubicBezTo>
                    <a:lnTo>
                      <a:pt x="1731656" y="2732619"/>
                    </a:lnTo>
                    <a:lnTo>
                      <a:pt x="1734231" y="2735678"/>
                    </a:lnTo>
                    <a:lnTo>
                      <a:pt x="1356418" y="3053676"/>
                    </a:lnTo>
                    <a:lnTo>
                      <a:pt x="1354675" y="3051607"/>
                    </a:lnTo>
                    <a:lnTo>
                      <a:pt x="1338190" y="3065376"/>
                    </a:lnTo>
                    <a:cubicBezTo>
                      <a:pt x="1295493" y="3090881"/>
                      <a:pt x="1236689" y="3089421"/>
                      <a:pt x="1171894" y="3054950"/>
                    </a:cubicBezTo>
                    <a:lnTo>
                      <a:pt x="233353" y="2555623"/>
                    </a:lnTo>
                    <a:cubicBezTo>
                      <a:pt x="103763" y="2486679"/>
                      <a:pt x="-711" y="2311792"/>
                      <a:pt x="3" y="2165006"/>
                    </a:cubicBezTo>
                    <a:lnTo>
                      <a:pt x="8155" y="488185"/>
                    </a:lnTo>
                    <a:cubicBezTo>
                      <a:pt x="8424" y="433141"/>
                      <a:pt x="23445" y="389864"/>
                      <a:pt x="48952" y="360906"/>
                    </a:cubicBezTo>
                    <a:lnTo>
                      <a:pt x="64339" y="348054"/>
                    </a:lnTo>
                    <a:lnTo>
                      <a:pt x="62952" y="346405"/>
                    </a:lnTo>
                    <a:lnTo>
                      <a:pt x="440765" y="28408"/>
                    </a:lnTo>
                    <a:lnTo>
                      <a:pt x="441320" y="29067"/>
                    </a:lnTo>
                    <a:lnTo>
                      <a:pt x="455167" y="17501"/>
                    </a:lnTo>
                    <a:cubicBezTo>
                      <a:pt x="476516" y="4748"/>
                      <a:pt x="501890" y="-1264"/>
                      <a:pt x="530028" y="22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45383814-E60D-9D02-A1A9-1AC65AC1CD15}"/>
                  </a:ext>
                </a:extLst>
              </p:cNvPr>
              <p:cNvSpPr/>
              <p:nvPr/>
            </p:nvSpPr>
            <p:spPr>
              <a:xfrm flipH="1">
                <a:off x="863600" y="795593"/>
                <a:ext cx="1010021" cy="2584300"/>
              </a:xfrm>
              <a:custGeom>
                <a:avLst/>
                <a:gdLst>
                  <a:gd name="csX0" fmla="*/ 1010021 w 1010021"/>
                  <a:gd name="csY0" fmla="*/ 0 h 2584300"/>
                  <a:gd name="csX1" fmla="*/ 233353 w 1010021"/>
                  <a:gd name="csY1" fmla="*/ 413205 h 2584300"/>
                  <a:gd name="csX2" fmla="*/ 3 w 1010021"/>
                  <a:gd name="csY2" fmla="*/ 803821 h 2584300"/>
                  <a:gd name="csX3" fmla="*/ 8156 w 1010021"/>
                  <a:gd name="csY3" fmla="*/ 2480642 h 2584300"/>
                  <a:gd name="csX4" fmla="*/ 27099 w 1010021"/>
                  <a:gd name="csY4" fmla="*/ 2574285 h 2584300"/>
                  <a:gd name="csX5" fmla="*/ 33605 w 1010021"/>
                  <a:gd name="csY5" fmla="*/ 2584300 h 2584300"/>
                  <a:gd name="csX6" fmla="*/ 33627 w 1010021"/>
                  <a:gd name="csY6" fmla="*/ 2516308 h 2584300"/>
                  <a:gd name="csX7" fmla="*/ 50802 w 1010021"/>
                  <a:gd name="csY7" fmla="*/ 854621 h 2584300"/>
                  <a:gd name="csX8" fmla="*/ 284152 w 1010021"/>
                  <a:gd name="csY8" fmla="*/ 464005 h 2584300"/>
                  <a:gd name="csX9" fmla="*/ 1010021 w 1010021"/>
                  <a:gd name="csY9" fmla="*/ 331 h 25843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1010021" h="2584300">
                    <a:moveTo>
                      <a:pt x="1010021" y="0"/>
                    </a:moveTo>
                    <a:lnTo>
                      <a:pt x="233353" y="413205"/>
                    </a:lnTo>
                    <a:cubicBezTo>
                      <a:pt x="103764" y="482149"/>
                      <a:pt x="-711" y="657035"/>
                      <a:pt x="3" y="803821"/>
                    </a:cubicBezTo>
                    <a:lnTo>
                      <a:pt x="8156" y="2480642"/>
                    </a:lnTo>
                    <a:cubicBezTo>
                      <a:pt x="8335" y="2517339"/>
                      <a:pt x="15070" y="2548805"/>
                      <a:pt x="27099" y="2574285"/>
                    </a:cubicBezTo>
                    <a:lnTo>
                      <a:pt x="33605" y="2584300"/>
                    </a:lnTo>
                    <a:lnTo>
                      <a:pt x="33627" y="2516308"/>
                    </a:lnTo>
                    <a:cubicBezTo>
                      <a:pt x="36111" y="1988342"/>
                      <a:pt x="53180" y="1343694"/>
                      <a:pt x="50802" y="854621"/>
                    </a:cubicBezTo>
                    <a:cubicBezTo>
                      <a:pt x="50088" y="707835"/>
                      <a:pt x="154563" y="532949"/>
                      <a:pt x="284152" y="464005"/>
                    </a:cubicBezTo>
                    <a:lnTo>
                      <a:pt x="1010021" y="331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3D3E06BA-63B5-6BDC-9280-6419D08B23C8}"/>
                  </a:ext>
                </a:extLst>
              </p:cNvPr>
              <p:cNvSpPr/>
              <p:nvPr/>
            </p:nvSpPr>
            <p:spPr>
              <a:xfrm flipH="1">
                <a:off x="527049" y="831849"/>
                <a:ext cx="1212850" cy="2482001"/>
              </a:xfrm>
              <a:custGeom>
                <a:avLst/>
                <a:gdLst>
                  <a:gd name="csX0" fmla="*/ 1263329 w 1415987"/>
                  <a:gd name="csY0" fmla="*/ 222 h 2763561"/>
                  <a:gd name="csX1" fmla="*/ 1338190 w 1415987"/>
                  <a:gd name="csY1" fmla="*/ 17501 h 2763561"/>
                  <a:gd name="csX2" fmla="*/ 1407830 w 1415987"/>
                  <a:gd name="csY2" fmla="*/ 168872 h 2763561"/>
                  <a:gd name="csX3" fmla="*/ 1415983 w 1415987"/>
                  <a:gd name="csY3" fmla="*/ 1845693 h 2763561"/>
                  <a:gd name="csX4" fmla="*/ 1182632 w 1415987"/>
                  <a:gd name="csY4" fmla="*/ 2236309 h 2763561"/>
                  <a:gd name="csX5" fmla="*/ 244091 w 1415987"/>
                  <a:gd name="csY5" fmla="*/ 2735635 h 2763561"/>
                  <a:gd name="csX6" fmla="*/ 8156 w 1415987"/>
                  <a:gd name="csY6" fmla="*/ 2594690 h 2763561"/>
                  <a:gd name="csX7" fmla="*/ 3 w 1415987"/>
                  <a:gd name="csY7" fmla="*/ 917869 h 2763561"/>
                  <a:gd name="csX8" fmla="*/ 233353 w 1415987"/>
                  <a:gd name="csY8" fmla="*/ 527253 h 2763561"/>
                  <a:gd name="csX9" fmla="*/ 1171895 w 1415987"/>
                  <a:gd name="csY9" fmla="*/ 27927 h 2763561"/>
                  <a:gd name="csX10" fmla="*/ 1263329 w 1415987"/>
                  <a:gd name="csY10" fmla="*/ 222 h 27635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1415987" h="2763561">
                    <a:moveTo>
                      <a:pt x="1263329" y="222"/>
                    </a:moveTo>
                    <a:cubicBezTo>
                      <a:pt x="1291467" y="-1264"/>
                      <a:pt x="1316842" y="4748"/>
                      <a:pt x="1338190" y="17501"/>
                    </a:cubicBezTo>
                    <a:cubicBezTo>
                      <a:pt x="1380886" y="43007"/>
                      <a:pt x="1407473" y="95479"/>
                      <a:pt x="1407830" y="168872"/>
                    </a:cubicBezTo>
                    <a:lnTo>
                      <a:pt x="1415983" y="1845693"/>
                    </a:lnTo>
                    <a:cubicBezTo>
                      <a:pt x="1416696" y="1992479"/>
                      <a:pt x="1312222" y="2167364"/>
                      <a:pt x="1182632" y="2236309"/>
                    </a:cubicBezTo>
                    <a:lnTo>
                      <a:pt x="244091" y="2735635"/>
                    </a:lnTo>
                    <a:cubicBezTo>
                      <a:pt x="114502" y="2804579"/>
                      <a:pt x="8870" y="2741476"/>
                      <a:pt x="8156" y="2594690"/>
                    </a:cubicBezTo>
                    <a:lnTo>
                      <a:pt x="3" y="917869"/>
                    </a:lnTo>
                    <a:cubicBezTo>
                      <a:pt x="-711" y="771083"/>
                      <a:pt x="103764" y="596197"/>
                      <a:pt x="233353" y="527253"/>
                    </a:cubicBezTo>
                    <a:lnTo>
                      <a:pt x="1171895" y="27927"/>
                    </a:lnTo>
                    <a:cubicBezTo>
                      <a:pt x="1204292" y="10691"/>
                      <a:pt x="1235192" y="1708"/>
                      <a:pt x="1263329" y="22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DCBD93FD-6087-CBF4-1B53-25272E9E6370}"/>
                  </a:ext>
                </a:extLst>
              </p:cNvPr>
              <p:cNvSpPr/>
              <p:nvPr/>
            </p:nvSpPr>
            <p:spPr>
              <a:xfrm>
                <a:off x="601182" y="929869"/>
                <a:ext cx="1030506" cy="2303580"/>
              </a:xfrm>
              <a:custGeom>
                <a:avLst/>
                <a:gdLst>
                  <a:gd name="csX0" fmla="*/ 972133 w 1030506"/>
                  <a:gd name="csY0" fmla="*/ 549962 h 2303580"/>
                  <a:gd name="csX1" fmla="*/ 996362 w 1030506"/>
                  <a:gd name="csY1" fmla="*/ 552246 h 2303580"/>
                  <a:gd name="csX2" fmla="*/ 1030506 w 1030506"/>
                  <a:gd name="csY2" fmla="*/ 611228 h 2303580"/>
                  <a:gd name="csX3" fmla="*/ 1026871 w 1030506"/>
                  <a:gd name="csY3" fmla="*/ 2279122 h 2303580"/>
                  <a:gd name="csX4" fmla="*/ 992556 w 1030506"/>
                  <a:gd name="csY4" fmla="*/ 2298986 h 2303580"/>
                  <a:gd name="csX5" fmla="*/ 992557 w 1030506"/>
                  <a:gd name="csY5" fmla="*/ 2298986 h 2303580"/>
                  <a:gd name="csX6" fmla="*/ 958413 w 1030506"/>
                  <a:gd name="csY6" fmla="*/ 2240003 h 2303580"/>
                  <a:gd name="csX7" fmla="*/ 962047 w 1030506"/>
                  <a:gd name="csY7" fmla="*/ 572110 h 2303580"/>
                  <a:gd name="csX8" fmla="*/ 972133 w 1030506"/>
                  <a:gd name="csY8" fmla="*/ 549962 h 2303580"/>
                  <a:gd name="csX9" fmla="*/ 852333 w 1030506"/>
                  <a:gd name="csY9" fmla="*/ 481506 h 2303580"/>
                  <a:gd name="csX10" fmla="*/ 876562 w 1030506"/>
                  <a:gd name="csY10" fmla="*/ 483790 h 2303580"/>
                  <a:gd name="csX11" fmla="*/ 910705 w 1030506"/>
                  <a:gd name="csY11" fmla="*/ 542772 h 2303580"/>
                  <a:gd name="csX12" fmla="*/ 907071 w 1030506"/>
                  <a:gd name="csY12" fmla="*/ 2210666 h 2303580"/>
                  <a:gd name="csX13" fmla="*/ 872755 w 1030506"/>
                  <a:gd name="csY13" fmla="*/ 2230530 h 2303580"/>
                  <a:gd name="csX14" fmla="*/ 838612 w 1030506"/>
                  <a:gd name="csY14" fmla="*/ 2171548 h 2303580"/>
                  <a:gd name="csX15" fmla="*/ 842247 w 1030506"/>
                  <a:gd name="csY15" fmla="*/ 503654 h 2303580"/>
                  <a:gd name="csX16" fmla="*/ 852333 w 1030506"/>
                  <a:gd name="csY16" fmla="*/ 481506 h 2303580"/>
                  <a:gd name="csX17" fmla="*/ 732531 w 1030506"/>
                  <a:gd name="csY17" fmla="*/ 413050 h 2303580"/>
                  <a:gd name="csX18" fmla="*/ 756760 w 1030506"/>
                  <a:gd name="csY18" fmla="*/ 415334 h 2303580"/>
                  <a:gd name="csX19" fmla="*/ 790903 w 1030506"/>
                  <a:gd name="csY19" fmla="*/ 474315 h 2303580"/>
                  <a:gd name="csX20" fmla="*/ 787269 w 1030506"/>
                  <a:gd name="csY20" fmla="*/ 2142210 h 2303580"/>
                  <a:gd name="csX21" fmla="*/ 752954 w 1030506"/>
                  <a:gd name="csY21" fmla="*/ 2162074 h 2303580"/>
                  <a:gd name="csX22" fmla="*/ 718810 w 1030506"/>
                  <a:gd name="csY22" fmla="*/ 2103091 h 2303580"/>
                  <a:gd name="csX23" fmla="*/ 722445 w 1030506"/>
                  <a:gd name="csY23" fmla="*/ 435198 h 2303580"/>
                  <a:gd name="csX24" fmla="*/ 732531 w 1030506"/>
                  <a:gd name="csY24" fmla="*/ 413050 h 2303580"/>
                  <a:gd name="csX25" fmla="*/ 612729 w 1030506"/>
                  <a:gd name="csY25" fmla="*/ 344593 h 2303580"/>
                  <a:gd name="csX26" fmla="*/ 636958 w 1030506"/>
                  <a:gd name="csY26" fmla="*/ 346877 h 2303580"/>
                  <a:gd name="csX27" fmla="*/ 671101 w 1030506"/>
                  <a:gd name="csY27" fmla="*/ 405859 h 2303580"/>
                  <a:gd name="csX28" fmla="*/ 667467 w 1030506"/>
                  <a:gd name="csY28" fmla="*/ 2073753 h 2303580"/>
                  <a:gd name="csX29" fmla="*/ 633152 w 1030506"/>
                  <a:gd name="csY29" fmla="*/ 2093617 h 2303580"/>
                  <a:gd name="csX30" fmla="*/ 633153 w 1030506"/>
                  <a:gd name="csY30" fmla="*/ 2093617 h 2303580"/>
                  <a:gd name="csX31" fmla="*/ 599010 w 1030506"/>
                  <a:gd name="csY31" fmla="*/ 2034635 h 2303580"/>
                  <a:gd name="csX32" fmla="*/ 602643 w 1030506"/>
                  <a:gd name="csY32" fmla="*/ 366741 h 2303580"/>
                  <a:gd name="csX33" fmla="*/ 612729 w 1030506"/>
                  <a:gd name="csY33" fmla="*/ 344593 h 2303580"/>
                  <a:gd name="csX34" fmla="*/ 492927 w 1030506"/>
                  <a:gd name="csY34" fmla="*/ 276137 h 2303580"/>
                  <a:gd name="csX35" fmla="*/ 517156 w 1030506"/>
                  <a:gd name="csY35" fmla="*/ 278420 h 2303580"/>
                  <a:gd name="csX36" fmla="*/ 551300 w 1030506"/>
                  <a:gd name="csY36" fmla="*/ 337404 h 2303580"/>
                  <a:gd name="csX37" fmla="*/ 547666 w 1030506"/>
                  <a:gd name="csY37" fmla="*/ 2005297 h 2303580"/>
                  <a:gd name="csX38" fmla="*/ 513350 w 1030506"/>
                  <a:gd name="csY38" fmla="*/ 2025161 h 2303580"/>
                  <a:gd name="csX39" fmla="*/ 513351 w 1030506"/>
                  <a:gd name="csY39" fmla="*/ 2025161 h 2303580"/>
                  <a:gd name="csX40" fmla="*/ 479208 w 1030506"/>
                  <a:gd name="csY40" fmla="*/ 1966179 h 2303580"/>
                  <a:gd name="csX41" fmla="*/ 482841 w 1030506"/>
                  <a:gd name="csY41" fmla="*/ 298285 h 2303580"/>
                  <a:gd name="csX42" fmla="*/ 492927 w 1030506"/>
                  <a:gd name="csY42" fmla="*/ 276137 h 2303580"/>
                  <a:gd name="csX43" fmla="*/ 373125 w 1030506"/>
                  <a:gd name="csY43" fmla="*/ 207681 h 2303580"/>
                  <a:gd name="csX44" fmla="*/ 397354 w 1030506"/>
                  <a:gd name="csY44" fmla="*/ 209964 h 2303580"/>
                  <a:gd name="csX45" fmla="*/ 431498 w 1030506"/>
                  <a:gd name="csY45" fmla="*/ 268947 h 2303580"/>
                  <a:gd name="csX46" fmla="*/ 427864 w 1030506"/>
                  <a:gd name="csY46" fmla="*/ 1936841 h 2303580"/>
                  <a:gd name="csX47" fmla="*/ 393549 w 1030506"/>
                  <a:gd name="csY47" fmla="*/ 1956705 h 2303580"/>
                  <a:gd name="csX48" fmla="*/ 393549 w 1030506"/>
                  <a:gd name="csY48" fmla="*/ 1956704 h 2303580"/>
                  <a:gd name="csX49" fmla="*/ 359405 w 1030506"/>
                  <a:gd name="csY49" fmla="*/ 1897722 h 2303580"/>
                  <a:gd name="csX50" fmla="*/ 363039 w 1030506"/>
                  <a:gd name="csY50" fmla="*/ 229829 h 2303580"/>
                  <a:gd name="csX51" fmla="*/ 373125 w 1030506"/>
                  <a:gd name="csY51" fmla="*/ 207681 h 2303580"/>
                  <a:gd name="csX52" fmla="*/ 253324 w 1030506"/>
                  <a:gd name="csY52" fmla="*/ 139224 h 2303580"/>
                  <a:gd name="csX53" fmla="*/ 277553 w 1030506"/>
                  <a:gd name="csY53" fmla="*/ 141508 h 2303580"/>
                  <a:gd name="csX54" fmla="*/ 311696 w 1030506"/>
                  <a:gd name="csY54" fmla="*/ 200491 h 2303580"/>
                  <a:gd name="csX55" fmla="*/ 308062 w 1030506"/>
                  <a:gd name="csY55" fmla="*/ 1868384 h 2303580"/>
                  <a:gd name="csX56" fmla="*/ 273747 w 1030506"/>
                  <a:gd name="csY56" fmla="*/ 1888249 h 2303580"/>
                  <a:gd name="csX57" fmla="*/ 239603 w 1030506"/>
                  <a:gd name="csY57" fmla="*/ 1829266 h 2303580"/>
                  <a:gd name="csX58" fmla="*/ 243238 w 1030506"/>
                  <a:gd name="csY58" fmla="*/ 161372 h 2303580"/>
                  <a:gd name="csX59" fmla="*/ 253324 w 1030506"/>
                  <a:gd name="csY59" fmla="*/ 139224 h 2303580"/>
                  <a:gd name="csX60" fmla="*/ 133522 w 1030506"/>
                  <a:gd name="csY60" fmla="*/ 70768 h 2303580"/>
                  <a:gd name="csX61" fmla="*/ 157751 w 1030506"/>
                  <a:gd name="csY61" fmla="*/ 73052 h 2303580"/>
                  <a:gd name="csX62" fmla="*/ 191895 w 1030506"/>
                  <a:gd name="csY62" fmla="*/ 132034 h 2303580"/>
                  <a:gd name="csX63" fmla="*/ 188260 w 1030506"/>
                  <a:gd name="csY63" fmla="*/ 1799928 h 2303580"/>
                  <a:gd name="csX64" fmla="*/ 153945 w 1030506"/>
                  <a:gd name="csY64" fmla="*/ 1819793 h 2303580"/>
                  <a:gd name="csX65" fmla="*/ 119802 w 1030506"/>
                  <a:gd name="csY65" fmla="*/ 1760810 h 2303580"/>
                  <a:gd name="csX66" fmla="*/ 123436 w 1030506"/>
                  <a:gd name="csY66" fmla="*/ 92916 h 2303580"/>
                  <a:gd name="csX67" fmla="*/ 133522 w 1030506"/>
                  <a:gd name="csY67" fmla="*/ 70768 h 2303580"/>
                  <a:gd name="csX68" fmla="*/ 13720 w 1030506"/>
                  <a:gd name="csY68" fmla="*/ 2312 h 2303580"/>
                  <a:gd name="csX69" fmla="*/ 37949 w 1030506"/>
                  <a:gd name="csY69" fmla="*/ 4596 h 2303580"/>
                  <a:gd name="csX70" fmla="*/ 72092 w 1030506"/>
                  <a:gd name="csY70" fmla="*/ 63577 h 2303580"/>
                  <a:gd name="csX71" fmla="*/ 68459 w 1030506"/>
                  <a:gd name="csY71" fmla="*/ 1731472 h 2303580"/>
                  <a:gd name="csX72" fmla="*/ 34143 w 1030506"/>
                  <a:gd name="csY72" fmla="*/ 1751336 h 2303580"/>
                  <a:gd name="csX73" fmla="*/ 34144 w 1030506"/>
                  <a:gd name="csY73" fmla="*/ 1751336 h 2303580"/>
                  <a:gd name="csX74" fmla="*/ 1 w 1030506"/>
                  <a:gd name="csY74" fmla="*/ 1692353 h 2303580"/>
                  <a:gd name="csX75" fmla="*/ 3634 w 1030506"/>
                  <a:gd name="csY75" fmla="*/ 24460 h 2303580"/>
                  <a:gd name="csX76" fmla="*/ 13720 w 1030506"/>
                  <a:gd name="csY76" fmla="*/ 2312 h 230358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</a:cxnLst>
                <a:rect l="l" t="t" r="r" b="b"/>
                <a:pathLst>
                  <a:path w="1030506" h="2303580">
                    <a:moveTo>
                      <a:pt x="972133" y="549962"/>
                    </a:moveTo>
                    <a:cubicBezTo>
                      <a:pt x="978344" y="546367"/>
                      <a:pt x="986910" y="546844"/>
                      <a:pt x="996362" y="552246"/>
                    </a:cubicBezTo>
                    <a:cubicBezTo>
                      <a:pt x="1015267" y="563048"/>
                      <a:pt x="1030552" y="589454"/>
                      <a:pt x="1030506" y="611228"/>
                    </a:cubicBezTo>
                    <a:cubicBezTo>
                      <a:pt x="1029295" y="1167193"/>
                      <a:pt x="1028083" y="1723157"/>
                      <a:pt x="1026871" y="2279122"/>
                    </a:cubicBezTo>
                    <a:cubicBezTo>
                      <a:pt x="1026824" y="2300894"/>
                      <a:pt x="1011460" y="2309788"/>
                      <a:pt x="992556" y="2298986"/>
                    </a:cubicBezTo>
                    <a:lnTo>
                      <a:pt x="992557" y="2298986"/>
                    </a:lnTo>
                    <a:cubicBezTo>
                      <a:pt x="973653" y="2288183"/>
                      <a:pt x="958366" y="2261776"/>
                      <a:pt x="958413" y="2240003"/>
                    </a:cubicBezTo>
                    <a:lnTo>
                      <a:pt x="962047" y="572110"/>
                    </a:lnTo>
                    <a:cubicBezTo>
                      <a:pt x="962071" y="561223"/>
                      <a:pt x="965923" y="553557"/>
                      <a:pt x="972133" y="549962"/>
                    </a:cubicBezTo>
                    <a:close/>
                    <a:moveTo>
                      <a:pt x="852333" y="481506"/>
                    </a:moveTo>
                    <a:cubicBezTo>
                      <a:pt x="858542" y="477912"/>
                      <a:pt x="867110" y="478388"/>
                      <a:pt x="876562" y="483790"/>
                    </a:cubicBezTo>
                    <a:cubicBezTo>
                      <a:pt x="895466" y="494592"/>
                      <a:pt x="910752" y="520999"/>
                      <a:pt x="910705" y="542772"/>
                    </a:cubicBezTo>
                    <a:cubicBezTo>
                      <a:pt x="909493" y="1098737"/>
                      <a:pt x="908283" y="1654701"/>
                      <a:pt x="907071" y="2210666"/>
                    </a:cubicBezTo>
                    <a:cubicBezTo>
                      <a:pt x="907023" y="2232440"/>
                      <a:pt x="891660" y="2241333"/>
                      <a:pt x="872755" y="2230530"/>
                    </a:cubicBezTo>
                    <a:cubicBezTo>
                      <a:pt x="853851" y="2219728"/>
                      <a:pt x="838565" y="2193320"/>
                      <a:pt x="838612" y="2171548"/>
                    </a:cubicBezTo>
                    <a:lnTo>
                      <a:pt x="842247" y="503654"/>
                    </a:lnTo>
                    <a:cubicBezTo>
                      <a:pt x="842271" y="492767"/>
                      <a:pt x="846123" y="485101"/>
                      <a:pt x="852333" y="481506"/>
                    </a:cubicBezTo>
                    <a:close/>
                    <a:moveTo>
                      <a:pt x="732531" y="413050"/>
                    </a:moveTo>
                    <a:cubicBezTo>
                      <a:pt x="738741" y="409455"/>
                      <a:pt x="747308" y="409932"/>
                      <a:pt x="756760" y="415334"/>
                    </a:cubicBezTo>
                    <a:cubicBezTo>
                      <a:pt x="775665" y="426136"/>
                      <a:pt x="790951" y="452543"/>
                      <a:pt x="790903" y="474315"/>
                    </a:cubicBezTo>
                    <a:cubicBezTo>
                      <a:pt x="789692" y="1030281"/>
                      <a:pt x="788480" y="1586245"/>
                      <a:pt x="787269" y="2142210"/>
                    </a:cubicBezTo>
                    <a:cubicBezTo>
                      <a:pt x="787221" y="2163983"/>
                      <a:pt x="771858" y="2172876"/>
                      <a:pt x="752954" y="2162074"/>
                    </a:cubicBezTo>
                    <a:cubicBezTo>
                      <a:pt x="734050" y="2151272"/>
                      <a:pt x="718763" y="2124864"/>
                      <a:pt x="718810" y="2103091"/>
                    </a:cubicBezTo>
                    <a:lnTo>
                      <a:pt x="722445" y="435198"/>
                    </a:lnTo>
                    <a:cubicBezTo>
                      <a:pt x="722468" y="424312"/>
                      <a:pt x="726321" y="416645"/>
                      <a:pt x="732531" y="413050"/>
                    </a:cubicBezTo>
                    <a:close/>
                    <a:moveTo>
                      <a:pt x="612729" y="344593"/>
                    </a:moveTo>
                    <a:cubicBezTo>
                      <a:pt x="618939" y="340999"/>
                      <a:pt x="627507" y="341476"/>
                      <a:pt x="636958" y="346877"/>
                    </a:cubicBezTo>
                    <a:cubicBezTo>
                      <a:pt x="655862" y="357679"/>
                      <a:pt x="671149" y="384086"/>
                      <a:pt x="671101" y="405859"/>
                    </a:cubicBezTo>
                    <a:cubicBezTo>
                      <a:pt x="669890" y="961825"/>
                      <a:pt x="668679" y="1517788"/>
                      <a:pt x="667467" y="2073753"/>
                    </a:cubicBezTo>
                    <a:cubicBezTo>
                      <a:pt x="667420" y="2095527"/>
                      <a:pt x="652056" y="2104420"/>
                      <a:pt x="633152" y="2093617"/>
                    </a:cubicBezTo>
                    <a:lnTo>
                      <a:pt x="633153" y="2093617"/>
                    </a:lnTo>
                    <a:cubicBezTo>
                      <a:pt x="614248" y="2082816"/>
                      <a:pt x="598961" y="2056408"/>
                      <a:pt x="599010" y="2034635"/>
                    </a:cubicBezTo>
                    <a:lnTo>
                      <a:pt x="602643" y="366741"/>
                    </a:lnTo>
                    <a:cubicBezTo>
                      <a:pt x="602667" y="355855"/>
                      <a:pt x="606519" y="348188"/>
                      <a:pt x="612729" y="344593"/>
                    </a:cubicBezTo>
                    <a:close/>
                    <a:moveTo>
                      <a:pt x="492927" y="276137"/>
                    </a:moveTo>
                    <a:cubicBezTo>
                      <a:pt x="499137" y="272542"/>
                      <a:pt x="507704" y="273019"/>
                      <a:pt x="517156" y="278420"/>
                    </a:cubicBezTo>
                    <a:cubicBezTo>
                      <a:pt x="536061" y="289223"/>
                      <a:pt x="551347" y="315631"/>
                      <a:pt x="551300" y="337404"/>
                    </a:cubicBezTo>
                    <a:cubicBezTo>
                      <a:pt x="550088" y="893368"/>
                      <a:pt x="548876" y="1449332"/>
                      <a:pt x="547666" y="2005297"/>
                    </a:cubicBezTo>
                    <a:cubicBezTo>
                      <a:pt x="547618" y="2027070"/>
                      <a:pt x="532255" y="2035964"/>
                      <a:pt x="513350" y="2025161"/>
                    </a:cubicBezTo>
                    <a:lnTo>
                      <a:pt x="513351" y="2025161"/>
                    </a:lnTo>
                    <a:cubicBezTo>
                      <a:pt x="494446" y="2014359"/>
                      <a:pt x="479160" y="1987952"/>
                      <a:pt x="479208" y="1966179"/>
                    </a:cubicBezTo>
                    <a:lnTo>
                      <a:pt x="482841" y="298285"/>
                    </a:lnTo>
                    <a:cubicBezTo>
                      <a:pt x="482865" y="287398"/>
                      <a:pt x="486718" y="279731"/>
                      <a:pt x="492927" y="276137"/>
                    </a:cubicBezTo>
                    <a:close/>
                    <a:moveTo>
                      <a:pt x="373125" y="207681"/>
                    </a:moveTo>
                    <a:cubicBezTo>
                      <a:pt x="379335" y="204086"/>
                      <a:pt x="387902" y="204563"/>
                      <a:pt x="397354" y="209964"/>
                    </a:cubicBezTo>
                    <a:cubicBezTo>
                      <a:pt x="416260" y="220766"/>
                      <a:pt x="431546" y="247173"/>
                      <a:pt x="431498" y="268947"/>
                    </a:cubicBezTo>
                    <a:cubicBezTo>
                      <a:pt x="430286" y="824912"/>
                      <a:pt x="429074" y="1380876"/>
                      <a:pt x="427864" y="1936841"/>
                    </a:cubicBezTo>
                    <a:cubicBezTo>
                      <a:pt x="427817" y="1958614"/>
                      <a:pt x="412453" y="1967507"/>
                      <a:pt x="393549" y="1956705"/>
                    </a:cubicBezTo>
                    <a:lnTo>
                      <a:pt x="393549" y="1956704"/>
                    </a:lnTo>
                    <a:cubicBezTo>
                      <a:pt x="374644" y="1945902"/>
                      <a:pt x="359358" y="1919496"/>
                      <a:pt x="359405" y="1897722"/>
                    </a:cubicBezTo>
                    <a:lnTo>
                      <a:pt x="363039" y="229829"/>
                    </a:lnTo>
                    <a:cubicBezTo>
                      <a:pt x="363063" y="218942"/>
                      <a:pt x="366916" y="211275"/>
                      <a:pt x="373125" y="207681"/>
                    </a:cubicBezTo>
                    <a:close/>
                    <a:moveTo>
                      <a:pt x="253324" y="139224"/>
                    </a:moveTo>
                    <a:cubicBezTo>
                      <a:pt x="259534" y="135629"/>
                      <a:pt x="268101" y="136107"/>
                      <a:pt x="277553" y="141508"/>
                    </a:cubicBezTo>
                    <a:cubicBezTo>
                      <a:pt x="296458" y="152309"/>
                      <a:pt x="311744" y="178717"/>
                      <a:pt x="311696" y="200491"/>
                    </a:cubicBezTo>
                    <a:cubicBezTo>
                      <a:pt x="310485" y="756456"/>
                      <a:pt x="309274" y="1312419"/>
                      <a:pt x="308062" y="1868384"/>
                    </a:cubicBezTo>
                    <a:cubicBezTo>
                      <a:pt x="308015" y="1890158"/>
                      <a:pt x="292651" y="1899051"/>
                      <a:pt x="273747" y="1888249"/>
                    </a:cubicBezTo>
                    <a:cubicBezTo>
                      <a:pt x="254843" y="1877447"/>
                      <a:pt x="239556" y="1851039"/>
                      <a:pt x="239603" y="1829266"/>
                    </a:cubicBezTo>
                    <a:lnTo>
                      <a:pt x="243238" y="161372"/>
                    </a:lnTo>
                    <a:cubicBezTo>
                      <a:pt x="243262" y="150486"/>
                      <a:pt x="247114" y="142819"/>
                      <a:pt x="253324" y="139224"/>
                    </a:cubicBezTo>
                    <a:close/>
                    <a:moveTo>
                      <a:pt x="133522" y="70768"/>
                    </a:moveTo>
                    <a:cubicBezTo>
                      <a:pt x="139732" y="67173"/>
                      <a:pt x="148299" y="67650"/>
                      <a:pt x="157751" y="73052"/>
                    </a:cubicBezTo>
                    <a:cubicBezTo>
                      <a:pt x="176656" y="83854"/>
                      <a:pt x="191942" y="110261"/>
                      <a:pt x="191895" y="132034"/>
                    </a:cubicBezTo>
                    <a:cubicBezTo>
                      <a:pt x="190683" y="687999"/>
                      <a:pt x="189472" y="1243963"/>
                      <a:pt x="188260" y="1799928"/>
                    </a:cubicBezTo>
                    <a:cubicBezTo>
                      <a:pt x="188213" y="1821701"/>
                      <a:pt x="172849" y="1830594"/>
                      <a:pt x="153945" y="1819793"/>
                    </a:cubicBezTo>
                    <a:cubicBezTo>
                      <a:pt x="135042" y="1808990"/>
                      <a:pt x="119755" y="1782583"/>
                      <a:pt x="119802" y="1760810"/>
                    </a:cubicBezTo>
                    <a:lnTo>
                      <a:pt x="123436" y="92916"/>
                    </a:lnTo>
                    <a:cubicBezTo>
                      <a:pt x="123460" y="82029"/>
                      <a:pt x="127312" y="74363"/>
                      <a:pt x="133522" y="70768"/>
                    </a:cubicBezTo>
                    <a:close/>
                    <a:moveTo>
                      <a:pt x="13720" y="2312"/>
                    </a:moveTo>
                    <a:cubicBezTo>
                      <a:pt x="19931" y="-1283"/>
                      <a:pt x="28498" y="-806"/>
                      <a:pt x="37949" y="4596"/>
                    </a:cubicBezTo>
                    <a:cubicBezTo>
                      <a:pt x="56854" y="15398"/>
                      <a:pt x="72140" y="41804"/>
                      <a:pt x="72092" y="63577"/>
                    </a:cubicBezTo>
                    <a:cubicBezTo>
                      <a:pt x="70882" y="619543"/>
                      <a:pt x="69670" y="1175507"/>
                      <a:pt x="68459" y="1731472"/>
                    </a:cubicBezTo>
                    <a:cubicBezTo>
                      <a:pt x="68411" y="1753245"/>
                      <a:pt x="53048" y="1762139"/>
                      <a:pt x="34143" y="1751336"/>
                    </a:cubicBezTo>
                    <a:lnTo>
                      <a:pt x="34144" y="1751336"/>
                    </a:lnTo>
                    <a:cubicBezTo>
                      <a:pt x="15240" y="1740533"/>
                      <a:pt x="-47" y="1714126"/>
                      <a:pt x="1" y="1692353"/>
                    </a:cubicBezTo>
                    <a:lnTo>
                      <a:pt x="3634" y="24460"/>
                    </a:lnTo>
                    <a:cubicBezTo>
                      <a:pt x="3658" y="13573"/>
                      <a:pt x="7511" y="5907"/>
                      <a:pt x="13720" y="231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25B3A1AC-9D4C-E976-4F49-8677D2932C30}"/>
                  </a:ext>
                </a:extLst>
              </p:cNvPr>
              <p:cNvSpPr/>
              <p:nvPr/>
            </p:nvSpPr>
            <p:spPr>
              <a:xfrm rot="1735973">
                <a:off x="1309969" y="-480529"/>
                <a:ext cx="571677" cy="119922"/>
              </a:xfrm>
              <a:custGeom>
                <a:avLst/>
                <a:gdLst>
                  <a:gd name="csX0" fmla="*/ 36621 w 571677"/>
                  <a:gd name="csY0" fmla="*/ 4712 h 119922"/>
                  <a:gd name="csX1" fmla="*/ 59961 w 571677"/>
                  <a:gd name="csY1" fmla="*/ 0 h 119922"/>
                  <a:gd name="csX2" fmla="*/ 534908 w 571677"/>
                  <a:gd name="csY2" fmla="*/ 0 h 119922"/>
                  <a:gd name="csX3" fmla="*/ 558248 w 571677"/>
                  <a:gd name="csY3" fmla="*/ 4712 h 119922"/>
                  <a:gd name="csX4" fmla="*/ 565900 w 571677"/>
                  <a:gd name="csY4" fmla="*/ 9871 h 119922"/>
                  <a:gd name="csX5" fmla="*/ 545191 w 571677"/>
                  <a:gd name="csY5" fmla="*/ 9871 h 119922"/>
                  <a:gd name="csX6" fmla="*/ 511148 w 571677"/>
                  <a:gd name="csY6" fmla="*/ 23972 h 119922"/>
                  <a:gd name="csX7" fmla="*/ 497048 w 571677"/>
                  <a:gd name="csY7" fmla="*/ 58014 h 119922"/>
                  <a:gd name="csX8" fmla="*/ 497048 w 571677"/>
                  <a:gd name="csY8" fmla="*/ 58013 h 119922"/>
                  <a:gd name="csX9" fmla="*/ 497048 w 571677"/>
                  <a:gd name="csY9" fmla="*/ 58014 h 119922"/>
                  <a:gd name="csX10" fmla="*/ 497048 w 571677"/>
                  <a:gd name="csY10" fmla="*/ 58014 h 119922"/>
                  <a:gd name="csX11" fmla="*/ 511148 w 571677"/>
                  <a:gd name="csY11" fmla="*/ 92055 h 119922"/>
                  <a:gd name="csX12" fmla="*/ 545191 w 571677"/>
                  <a:gd name="csY12" fmla="*/ 106156 h 119922"/>
                  <a:gd name="csX13" fmla="*/ 571677 w 571677"/>
                  <a:gd name="csY13" fmla="*/ 106156 h 119922"/>
                  <a:gd name="csX14" fmla="*/ 558248 w 571677"/>
                  <a:gd name="csY14" fmla="*/ 115210 h 119922"/>
                  <a:gd name="csX15" fmla="*/ 534908 w 571677"/>
                  <a:gd name="csY15" fmla="*/ 119922 h 119922"/>
                  <a:gd name="csX16" fmla="*/ 59961 w 571677"/>
                  <a:gd name="csY16" fmla="*/ 119922 h 119922"/>
                  <a:gd name="csX17" fmla="*/ 0 w 571677"/>
                  <a:gd name="csY17" fmla="*/ 59961 h 119922"/>
                  <a:gd name="csX18" fmla="*/ 36621 w 571677"/>
                  <a:gd name="csY18" fmla="*/ 4712 h 1199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571677" h="119922">
                    <a:moveTo>
                      <a:pt x="36621" y="4712"/>
                    </a:moveTo>
                    <a:cubicBezTo>
                      <a:pt x="43795" y="1678"/>
                      <a:pt x="51682" y="0"/>
                      <a:pt x="59961" y="0"/>
                    </a:cubicBezTo>
                    <a:lnTo>
                      <a:pt x="534908" y="0"/>
                    </a:lnTo>
                    <a:cubicBezTo>
                      <a:pt x="543187" y="0"/>
                      <a:pt x="551074" y="1678"/>
                      <a:pt x="558248" y="4712"/>
                    </a:cubicBezTo>
                    <a:lnTo>
                      <a:pt x="565900" y="9871"/>
                    </a:lnTo>
                    <a:lnTo>
                      <a:pt x="545191" y="9871"/>
                    </a:lnTo>
                    <a:cubicBezTo>
                      <a:pt x="531896" y="9871"/>
                      <a:pt x="519860" y="15259"/>
                      <a:pt x="511148" y="23972"/>
                    </a:cubicBezTo>
                    <a:lnTo>
                      <a:pt x="497048" y="58014"/>
                    </a:lnTo>
                    <a:lnTo>
                      <a:pt x="497048" y="58013"/>
                    </a:lnTo>
                    <a:lnTo>
                      <a:pt x="497048" y="58014"/>
                    </a:lnTo>
                    <a:lnTo>
                      <a:pt x="497048" y="58014"/>
                    </a:lnTo>
                    <a:lnTo>
                      <a:pt x="511148" y="92055"/>
                    </a:lnTo>
                    <a:cubicBezTo>
                      <a:pt x="519860" y="100768"/>
                      <a:pt x="531896" y="106156"/>
                      <a:pt x="545191" y="106156"/>
                    </a:cubicBezTo>
                    <a:lnTo>
                      <a:pt x="571677" y="106156"/>
                    </a:lnTo>
                    <a:lnTo>
                      <a:pt x="558248" y="115210"/>
                    </a:lnTo>
                    <a:cubicBezTo>
                      <a:pt x="551074" y="118244"/>
                      <a:pt x="543187" y="119922"/>
                      <a:pt x="534908" y="119922"/>
                    </a:cubicBezTo>
                    <a:lnTo>
                      <a:pt x="59961" y="119922"/>
                    </a:lnTo>
                    <a:cubicBezTo>
                      <a:pt x="26845" y="119922"/>
                      <a:pt x="0" y="93077"/>
                      <a:pt x="0" y="59961"/>
                    </a:cubicBezTo>
                    <a:cubicBezTo>
                      <a:pt x="0" y="35124"/>
                      <a:pt x="15100" y="13814"/>
                      <a:pt x="36621" y="471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2CAD707A-F254-B913-0824-198585F995A5}"/>
                  </a:ext>
                </a:extLst>
              </p:cNvPr>
              <p:cNvSpPr/>
              <p:nvPr/>
            </p:nvSpPr>
            <p:spPr>
              <a:xfrm>
                <a:off x="803891" y="436580"/>
                <a:ext cx="1308963" cy="2776195"/>
              </a:xfrm>
              <a:custGeom>
                <a:avLst/>
                <a:gdLst>
                  <a:gd name="csX0" fmla="*/ 36282 w 1308963"/>
                  <a:gd name="csY0" fmla="*/ 0 h 2776195"/>
                  <a:gd name="csX1" fmla="*/ 54481 w 1308963"/>
                  <a:gd name="csY1" fmla="*/ 7600 h 2776195"/>
                  <a:gd name="csX2" fmla="*/ 1059165 w 1308963"/>
                  <a:gd name="csY2" fmla="*/ 542113 h 2776195"/>
                  <a:gd name="csX3" fmla="*/ 1308960 w 1308963"/>
                  <a:gd name="csY3" fmla="*/ 960258 h 2776195"/>
                  <a:gd name="csX4" fmla="*/ 1300344 w 1308963"/>
                  <a:gd name="csY4" fmla="*/ 2732018 h 2776195"/>
                  <a:gd name="csX5" fmla="*/ 1247858 w 1308963"/>
                  <a:gd name="csY5" fmla="*/ 2776195 h 2776195"/>
                  <a:gd name="csX6" fmla="*/ 1256573 w 1308963"/>
                  <a:gd name="csY6" fmla="*/ 984070 h 2776195"/>
                  <a:gd name="csX7" fmla="*/ 1006778 w 1308963"/>
                  <a:gd name="csY7" fmla="*/ 565925 h 2776195"/>
                  <a:gd name="csX8" fmla="*/ 2094 w 1308963"/>
                  <a:gd name="csY8" fmla="*/ 31412 h 2776195"/>
                  <a:gd name="csX9" fmla="*/ 0 w 1308963"/>
                  <a:gd name="csY9" fmla="*/ 30537 h 2776195"/>
                  <a:gd name="csX10" fmla="*/ 36282 w 1308963"/>
                  <a:gd name="csY10" fmla="*/ 0 h 277619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1308963" h="2776195">
                    <a:moveTo>
                      <a:pt x="36282" y="0"/>
                    </a:moveTo>
                    <a:lnTo>
                      <a:pt x="54481" y="7600"/>
                    </a:lnTo>
                    <a:lnTo>
                      <a:pt x="1059165" y="542113"/>
                    </a:lnTo>
                    <a:cubicBezTo>
                      <a:pt x="1197887" y="615917"/>
                      <a:pt x="1309722" y="803128"/>
                      <a:pt x="1308960" y="960258"/>
                    </a:cubicBezTo>
                    <a:lnTo>
                      <a:pt x="1300344" y="2732018"/>
                    </a:lnTo>
                    <a:lnTo>
                      <a:pt x="1247858" y="2776195"/>
                    </a:lnTo>
                    <a:lnTo>
                      <a:pt x="1256573" y="984070"/>
                    </a:lnTo>
                    <a:cubicBezTo>
                      <a:pt x="1257335" y="826940"/>
                      <a:pt x="1145500" y="639729"/>
                      <a:pt x="1006778" y="565925"/>
                    </a:cubicBezTo>
                    <a:lnTo>
                      <a:pt x="2094" y="31412"/>
                    </a:lnTo>
                    <a:lnTo>
                      <a:pt x="0" y="30537"/>
                    </a:lnTo>
                    <a:lnTo>
                      <a:pt x="36282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82BB1960-91AA-0CE9-CFBB-D354F3605406}"/>
                  </a:ext>
                </a:extLst>
              </p:cNvPr>
              <p:cNvSpPr/>
              <p:nvPr/>
            </p:nvSpPr>
            <p:spPr>
              <a:xfrm>
                <a:off x="1975811" y="1495168"/>
                <a:ext cx="201278" cy="411898"/>
              </a:xfrm>
              <a:custGeom>
                <a:avLst/>
                <a:gdLst>
                  <a:gd name="csX0" fmla="*/ 1263329 w 1415987"/>
                  <a:gd name="csY0" fmla="*/ 222 h 2763561"/>
                  <a:gd name="csX1" fmla="*/ 1338190 w 1415987"/>
                  <a:gd name="csY1" fmla="*/ 17501 h 2763561"/>
                  <a:gd name="csX2" fmla="*/ 1407830 w 1415987"/>
                  <a:gd name="csY2" fmla="*/ 168872 h 2763561"/>
                  <a:gd name="csX3" fmla="*/ 1415983 w 1415987"/>
                  <a:gd name="csY3" fmla="*/ 1845693 h 2763561"/>
                  <a:gd name="csX4" fmla="*/ 1182632 w 1415987"/>
                  <a:gd name="csY4" fmla="*/ 2236309 h 2763561"/>
                  <a:gd name="csX5" fmla="*/ 244091 w 1415987"/>
                  <a:gd name="csY5" fmla="*/ 2735635 h 2763561"/>
                  <a:gd name="csX6" fmla="*/ 8156 w 1415987"/>
                  <a:gd name="csY6" fmla="*/ 2594690 h 2763561"/>
                  <a:gd name="csX7" fmla="*/ 3 w 1415987"/>
                  <a:gd name="csY7" fmla="*/ 917869 h 2763561"/>
                  <a:gd name="csX8" fmla="*/ 233353 w 1415987"/>
                  <a:gd name="csY8" fmla="*/ 527253 h 2763561"/>
                  <a:gd name="csX9" fmla="*/ 1171895 w 1415987"/>
                  <a:gd name="csY9" fmla="*/ 27927 h 2763561"/>
                  <a:gd name="csX10" fmla="*/ 1263329 w 1415987"/>
                  <a:gd name="csY10" fmla="*/ 222 h 27635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1415987" h="2763561">
                    <a:moveTo>
                      <a:pt x="1263329" y="222"/>
                    </a:moveTo>
                    <a:cubicBezTo>
                      <a:pt x="1291467" y="-1264"/>
                      <a:pt x="1316842" y="4748"/>
                      <a:pt x="1338190" y="17501"/>
                    </a:cubicBezTo>
                    <a:cubicBezTo>
                      <a:pt x="1380886" y="43007"/>
                      <a:pt x="1407473" y="95479"/>
                      <a:pt x="1407830" y="168872"/>
                    </a:cubicBezTo>
                    <a:lnTo>
                      <a:pt x="1415983" y="1845693"/>
                    </a:lnTo>
                    <a:cubicBezTo>
                      <a:pt x="1416696" y="1992479"/>
                      <a:pt x="1312222" y="2167364"/>
                      <a:pt x="1182632" y="2236309"/>
                    </a:cubicBezTo>
                    <a:lnTo>
                      <a:pt x="244091" y="2735635"/>
                    </a:lnTo>
                    <a:cubicBezTo>
                      <a:pt x="114502" y="2804579"/>
                      <a:pt x="8870" y="2741476"/>
                      <a:pt x="8156" y="2594690"/>
                    </a:cubicBezTo>
                    <a:lnTo>
                      <a:pt x="3" y="917869"/>
                    </a:lnTo>
                    <a:cubicBezTo>
                      <a:pt x="-711" y="771083"/>
                      <a:pt x="103764" y="596197"/>
                      <a:pt x="233353" y="527253"/>
                    </a:cubicBezTo>
                    <a:lnTo>
                      <a:pt x="1171895" y="27927"/>
                    </a:lnTo>
                    <a:cubicBezTo>
                      <a:pt x="1204292" y="10691"/>
                      <a:pt x="1235192" y="1708"/>
                      <a:pt x="1263329" y="22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CC74A78D-C977-E185-BC54-27FF7805BDF8}"/>
                  </a:ext>
                </a:extLst>
              </p:cNvPr>
              <p:cNvSpPr/>
              <p:nvPr/>
            </p:nvSpPr>
            <p:spPr>
              <a:xfrm>
                <a:off x="1975811" y="2514343"/>
                <a:ext cx="201278" cy="411898"/>
              </a:xfrm>
              <a:custGeom>
                <a:avLst/>
                <a:gdLst>
                  <a:gd name="csX0" fmla="*/ 1263329 w 1415987"/>
                  <a:gd name="csY0" fmla="*/ 222 h 2763561"/>
                  <a:gd name="csX1" fmla="*/ 1338190 w 1415987"/>
                  <a:gd name="csY1" fmla="*/ 17501 h 2763561"/>
                  <a:gd name="csX2" fmla="*/ 1407830 w 1415987"/>
                  <a:gd name="csY2" fmla="*/ 168872 h 2763561"/>
                  <a:gd name="csX3" fmla="*/ 1415983 w 1415987"/>
                  <a:gd name="csY3" fmla="*/ 1845693 h 2763561"/>
                  <a:gd name="csX4" fmla="*/ 1182632 w 1415987"/>
                  <a:gd name="csY4" fmla="*/ 2236309 h 2763561"/>
                  <a:gd name="csX5" fmla="*/ 244091 w 1415987"/>
                  <a:gd name="csY5" fmla="*/ 2735635 h 2763561"/>
                  <a:gd name="csX6" fmla="*/ 8156 w 1415987"/>
                  <a:gd name="csY6" fmla="*/ 2594690 h 2763561"/>
                  <a:gd name="csX7" fmla="*/ 3 w 1415987"/>
                  <a:gd name="csY7" fmla="*/ 917869 h 2763561"/>
                  <a:gd name="csX8" fmla="*/ 233353 w 1415987"/>
                  <a:gd name="csY8" fmla="*/ 527253 h 2763561"/>
                  <a:gd name="csX9" fmla="*/ 1171895 w 1415987"/>
                  <a:gd name="csY9" fmla="*/ 27927 h 2763561"/>
                  <a:gd name="csX10" fmla="*/ 1263329 w 1415987"/>
                  <a:gd name="csY10" fmla="*/ 222 h 27635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1415987" h="2763561">
                    <a:moveTo>
                      <a:pt x="1263329" y="222"/>
                    </a:moveTo>
                    <a:cubicBezTo>
                      <a:pt x="1291467" y="-1264"/>
                      <a:pt x="1316842" y="4748"/>
                      <a:pt x="1338190" y="17501"/>
                    </a:cubicBezTo>
                    <a:cubicBezTo>
                      <a:pt x="1380886" y="43007"/>
                      <a:pt x="1407473" y="95479"/>
                      <a:pt x="1407830" y="168872"/>
                    </a:cubicBezTo>
                    <a:lnTo>
                      <a:pt x="1415983" y="1845693"/>
                    </a:lnTo>
                    <a:cubicBezTo>
                      <a:pt x="1416696" y="1992479"/>
                      <a:pt x="1312222" y="2167364"/>
                      <a:pt x="1182632" y="2236309"/>
                    </a:cubicBezTo>
                    <a:lnTo>
                      <a:pt x="244091" y="2735635"/>
                    </a:lnTo>
                    <a:cubicBezTo>
                      <a:pt x="114502" y="2804579"/>
                      <a:pt x="8870" y="2741476"/>
                      <a:pt x="8156" y="2594690"/>
                    </a:cubicBezTo>
                    <a:lnTo>
                      <a:pt x="3" y="917869"/>
                    </a:lnTo>
                    <a:cubicBezTo>
                      <a:pt x="-711" y="771083"/>
                      <a:pt x="103764" y="596197"/>
                      <a:pt x="233353" y="527253"/>
                    </a:cubicBezTo>
                    <a:lnTo>
                      <a:pt x="1171895" y="27927"/>
                    </a:lnTo>
                    <a:cubicBezTo>
                      <a:pt x="1204292" y="10691"/>
                      <a:pt x="1235192" y="1708"/>
                      <a:pt x="1263329" y="22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EC95200E-EE21-7A49-0E0B-60FF82650A50}"/>
                </a:ext>
              </a:extLst>
            </p:cNvPr>
            <p:cNvGrpSpPr/>
            <p:nvPr/>
          </p:nvGrpSpPr>
          <p:grpSpPr>
            <a:xfrm>
              <a:off x="3390533" y="1688400"/>
              <a:ext cx="1125464" cy="2672943"/>
              <a:chOff x="457639" y="-634803"/>
              <a:chExt cx="1793360" cy="4259178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03F3046A-0E74-65AE-4B01-047BCAA3F5CA}"/>
                  </a:ext>
                </a:extLst>
              </p:cNvPr>
              <p:cNvSpPr/>
              <p:nvPr/>
            </p:nvSpPr>
            <p:spPr>
              <a:xfrm flipH="1">
                <a:off x="1099452" y="-634803"/>
                <a:ext cx="976998" cy="1710228"/>
              </a:xfrm>
              <a:custGeom>
                <a:avLst/>
                <a:gdLst>
                  <a:gd name="csX0" fmla="*/ 1003962 w 1212112"/>
                  <a:gd name="csY0" fmla="*/ 178 h 2121793"/>
                  <a:gd name="csX1" fmla="*/ 884712 w 1212112"/>
                  <a:gd name="csY1" fmla="*/ 36029 h 2121793"/>
                  <a:gd name="csX2" fmla="*/ 199876 w 1212112"/>
                  <a:gd name="csY2" fmla="*/ 415426 h 2121793"/>
                  <a:gd name="csX3" fmla="*/ 3 w 1212112"/>
                  <a:gd name="csY3" fmla="*/ 766245 h 2121793"/>
                  <a:gd name="csX4" fmla="*/ 6289 w 1212112"/>
                  <a:gd name="csY4" fmla="*/ 2121793 h 2121793"/>
                  <a:gd name="csX5" fmla="*/ 101756 w 1212112"/>
                  <a:gd name="csY5" fmla="*/ 2071002 h 2121793"/>
                  <a:gd name="csX6" fmla="*/ 98467 w 1212112"/>
                  <a:gd name="csY6" fmla="*/ 1361692 h 2121793"/>
                  <a:gd name="csX7" fmla="*/ 100974 w 1212112"/>
                  <a:gd name="csY7" fmla="*/ 1345093 h 2121793"/>
                  <a:gd name="csX8" fmla="*/ 98467 w 1212112"/>
                  <a:gd name="csY8" fmla="*/ 804480 h 2121793"/>
                  <a:gd name="csX9" fmla="*/ 265887 w 1212112"/>
                  <a:gd name="csY9" fmla="*/ 510624 h 2121793"/>
                  <a:gd name="csX10" fmla="*/ 939256 w 1212112"/>
                  <a:gd name="csY10" fmla="*/ 134986 h 2121793"/>
                  <a:gd name="csX11" fmla="*/ 1004857 w 1212112"/>
                  <a:gd name="csY11" fmla="*/ 114144 h 2121793"/>
                  <a:gd name="csX12" fmla="*/ 1058567 w 1212112"/>
                  <a:gd name="csY12" fmla="*/ 127143 h 2121793"/>
                  <a:gd name="csX13" fmla="*/ 1108531 w 1212112"/>
                  <a:gd name="csY13" fmla="*/ 241018 h 2121793"/>
                  <a:gd name="csX14" fmla="*/ 1114380 w 1212112"/>
                  <a:gd name="csY14" fmla="*/ 1502471 h 2121793"/>
                  <a:gd name="csX15" fmla="*/ 1111873 w 1212112"/>
                  <a:gd name="csY15" fmla="*/ 1519070 h 2121793"/>
                  <a:gd name="csX16" fmla="*/ 1111940 w 1212112"/>
                  <a:gd name="csY16" fmla="*/ 1533563 h 2121793"/>
                  <a:gd name="csX17" fmla="*/ 1212112 w 1212112"/>
                  <a:gd name="csY17" fmla="*/ 1480270 h 2121793"/>
                  <a:gd name="csX18" fmla="*/ 1210428 w 1212112"/>
                  <a:gd name="csY18" fmla="*/ 1206881 h 2121793"/>
                  <a:gd name="csX19" fmla="*/ 1205863 w 1212112"/>
                  <a:gd name="csY19" fmla="*/ 245958 h 2121793"/>
                  <a:gd name="csX20" fmla="*/ 1003962 w 1212112"/>
                  <a:gd name="csY20" fmla="*/ 178 h 212179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</a:cxnLst>
                <a:rect l="l" t="t" r="r" b="b"/>
                <a:pathLst>
                  <a:path w="1212112" h="2121793">
                    <a:moveTo>
                      <a:pt x="1003962" y="178"/>
                    </a:moveTo>
                    <a:cubicBezTo>
                      <a:pt x="966026" y="1733"/>
                      <a:pt x="925438" y="13490"/>
                      <a:pt x="884712" y="36029"/>
                    </a:cubicBezTo>
                    <a:lnTo>
                      <a:pt x="199876" y="415426"/>
                    </a:lnTo>
                    <a:cubicBezTo>
                      <a:pt x="88878" y="477346"/>
                      <a:pt x="-609" y="634414"/>
                      <a:pt x="3" y="766245"/>
                    </a:cubicBezTo>
                    <a:lnTo>
                      <a:pt x="6289" y="2121793"/>
                    </a:lnTo>
                    <a:lnTo>
                      <a:pt x="101756" y="2071002"/>
                    </a:lnTo>
                    <a:lnTo>
                      <a:pt x="98467" y="1361692"/>
                    </a:lnTo>
                    <a:lnTo>
                      <a:pt x="100974" y="1345093"/>
                    </a:lnTo>
                    <a:cubicBezTo>
                      <a:pt x="100138" y="1164889"/>
                      <a:pt x="99303" y="984684"/>
                      <a:pt x="98467" y="804480"/>
                    </a:cubicBezTo>
                    <a:cubicBezTo>
                      <a:pt x="97955" y="694054"/>
                      <a:pt x="172912" y="562489"/>
                      <a:pt x="265887" y="510624"/>
                    </a:cubicBezTo>
                    <a:lnTo>
                      <a:pt x="939256" y="134986"/>
                    </a:lnTo>
                    <a:cubicBezTo>
                      <a:pt x="962500" y="122020"/>
                      <a:pt x="984669" y="115262"/>
                      <a:pt x="1004857" y="114144"/>
                    </a:cubicBezTo>
                    <a:cubicBezTo>
                      <a:pt x="1025045" y="113026"/>
                      <a:pt x="1043250" y="117549"/>
                      <a:pt x="1058567" y="127143"/>
                    </a:cubicBezTo>
                    <a:cubicBezTo>
                      <a:pt x="1089199" y="146331"/>
                      <a:pt x="1108275" y="185805"/>
                      <a:pt x="1108531" y="241018"/>
                    </a:cubicBezTo>
                    <a:cubicBezTo>
                      <a:pt x="1110481" y="661502"/>
                      <a:pt x="1112430" y="1081987"/>
                      <a:pt x="1114380" y="1502471"/>
                    </a:cubicBezTo>
                    <a:lnTo>
                      <a:pt x="1111873" y="1519070"/>
                    </a:lnTo>
                    <a:lnTo>
                      <a:pt x="1111940" y="1533563"/>
                    </a:lnTo>
                    <a:lnTo>
                      <a:pt x="1212112" y="1480270"/>
                    </a:lnTo>
                    <a:lnTo>
                      <a:pt x="1210428" y="1206881"/>
                    </a:lnTo>
                    <a:cubicBezTo>
                      <a:pt x="1207559" y="806622"/>
                      <a:pt x="1204017" y="409250"/>
                      <a:pt x="1205863" y="245958"/>
                    </a:cubicBezTo>
                    <a:cubicBezTo>
                      <a:pt x="1207709" y="82667"/>
                      <a:pt x="1117771" y="-4487"/>
                      <a:pt x="1003962" y="17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F6C34893-483B-D8F8-C690-55393C349DA6}"/>
                  </a:ext>
                </a:extLst>
              </p:cNvPr>
              <p:cNvSpPr/>
              <p:nvPr/>
            </p:nvSpPr>
            <p:spPr>
              <a:xfrm>
                <a:off x="1606548" y="3329258"/>
                <a:ext cx="285752" cy="29511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09A4489A-7825-DF12-0F56-03D7F9EFA8CD}"/>
                  </a:ext>
                </a:extLst>
              </p:cNvPr>
              <p:cNvSpPr/>
              <p:nvPr/>
            </p:nvSpPr>
            <p:spPr>
              <a:xfrm>
                <a:off x="1962148" y="3024458"/>
                <a:ext cx="285752" cy="29511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5134D11C-1311-0226-C92D-27883B7788D3}"/>
                  </a:ext>
                </a:extLst>
              </p:cNvPr>
              <p:cNvSpPr/>
              <p:nvPr/>
            </p:nvSpPr>
            <p:spPr>
              <a:xfrm>
                <a:off x="552448" y="2802208"/>
                <a:ext cx="285752" cy="29511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F4F778AC-70E0-134C-95B8-1278A076A141}"/>
                  </a:ext>
                </a:extLst>
              </p:cNvPr>
              <p:cNvSpPr/>
              <p:nvPr/>
            </p:nvSpPr>
            <p:spPr>
              <a:xfrm>
                <a:off x="1641185" y="3366602"/>
                <a:ext cx="132053" cy="22042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34C045C8-DC6C-28E1-3BD0-4DC23561FE61}"/>
                  </a:ext>
                </a:extLst>
              </p:cNvPr>
              <p:cNvSpPr/>
              <p:nvPr/>
            </p:nvSpPr>
            <p:spPr>
              <a:xfrm>
                <a:off x="1996785" y="3061802"/>
                <a:ext cx="132053" cy="22042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8BBA2016-9DD0-DBCA-F87B-9A404E5E9DCE}"/>
                  </a:ext>
                </a:extLst>
              </p:cNvPr>
              <p:cNvSpPr/>
              <p:nvPr/>
            </p:nvSpPr>
            <p:spPr>
              <a:xfrm>
                <a:off x="587085" y="2839552"/>
                <a:ext cx="132053" cy="22042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613F6CC1-BDFE-8675-DE6A-30ABDFA98C31}"/>
                  </a:ext>
                </a:extLst>
              </p:cNvPr>
              <p:cNvSpPr/>
              <p:nvPr/>
            </p:nvSpPr>
            <p:spPr>
              <a:xfrm>
                <a:off x="457639" y="362233"/>
                <a:ext cx="1793360" cy="3082875"/>
              </a:xfrm>
              <a:custGeom>
                <a:avLst/>
                <a:gdLst>
                  <a:gd name="csX0" fmla="*/ 530028 w 1793360"/>
                  <a:gd name="csY0" fmla="*/ 222 h 3082875"/>
                  <a:gd name="csX1" fmla="*/ 621462 w 1793360"/>
                  <a:gd name="csY1" fmla="*/ 27927 h 3082875"/>
                  <a:gd name="csX2" fmla="*/ 1560006 w 1793360"/>
                  <a:gd name="csY2" fmla="*/ 527252 h 3082875"/>
                  <a:gd name="csX3" fmla="*/ 1793356 w 1793360"/>
                  <a:gd name="csY3" fmla="*/ 917869 h 3082875"/>
                  <a:gd name="csX4" fmla="*/ 1785202 w 1793360"/>
                  <a:gd name="csY4" fmla="*/ 2594690 h 3082875"/>
                  <a:gd name="csX5" fmla="*/ 1744406 w 1793360"/>
                  <a:gd name="csY5" fmla="*/ 2721969 h 3082875"/>
                  <a:gd name="csX6" fmla="*/ 1731656 w 1793360"/>
                  <a:gd name="csY6" fmla="*/ 2732619 h 3082875"/>
                  <a:gd name="csX7" fmla="*/ 1734231 w 1793360"/>
                  <a:gd name="csY7" fmla="*/ 2735678 h 3082875"/>
                  <a:gd name="csX8" fmla="*/ 1356418 w 1793360"/>
                  <a:gd name="csY8" fmla="*/ 3053676 h 3082875"/>
                  <a:gd name="csX9" fmla="*/ 1354675 w 1793360"/>
                  <a:gd name="csY9" fmla="*/ 3051607 h 3082875"/>
                  <a:gd name="csX10" fmla="*/ 1338190 w 1793360"/>
                  <a:gd name="csY10" fmla="*/ 3065376 h 3082875"/>
                  <a:gd name="csX11" fmla="*/ 1171894 w 1793360"/>
                  <a:gd name="csY11" fmla="*/ 3054950 h 3082875"/>
                  <a:gd name="csX12" fmla="*/ 233353 w 1793360"/>
                  <a:gd name="csY12" fmla="*/ 2555623 h 3082875"/>
                  <a:gd name="csX13" fmla="*/ 3 w 1793360"/>
                  <a:gd name="csY13" fmla="*/ 2165006 h 3082875"/>
                  <a:gd name="csX14" fmla="*/ 8155 w 1793360"/>
                  <a:gd name="csY14" fmla="*/ 488185 h 3082875"/>
                  <a:gd name="csX15" fmla="*/ 48952 w 1793360"/>
                  <a:gd name="csY15" fmla="*/ 360906 h 3082875"/>
                  <a:gd name="csX16" fmla="*/ 64339 w 1793360"/>
                  <a:gd name="csY16" fmla="*/ 348054 h 3082875"/>
                  <a:gd name="csX17" fmla="*/ 62952 w 1793360"/>
                  <a:gd name="csY17" fmla="*/ 346405 h 3082875"/>
                  <a:gd name="csX18" fmla="*/ 440765 w 1793360"/>
                  <a:gd name="csY18" fmla="*/ 28408 h 3082875"/>
                  <a:gd name="csX19" fmla="*/ 441320 w 1793360"/>
                  <a:gd name="csY19" fmla="*/ 29067 h 3082875"/>
                  <a:gd name="csX20" fmla="*/ 455167 w 1793360"/>
                  <a:gd name="csY20" fmla="*/ 17501 h 3082875"/>
                  <a:gd name="csX21" fmla="*/ 530028 w 1793360"/>
                  <a:gd name="csY21" fmla="*/ 222 h 308287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</a:cxnLst>
                <a:rect l="l" t="t" r="r" b="b"/>
                <a:pathLst>
                  <a:path w="1793360" h="3082875">
                    <a:moveTo>
                      <a:pt x="530028" y="222"/>
                    </a:moveTo>
                    <a:cubicBezTo>
                      <a:pt x="558165" y="1707"/>
                      <a:pt x="589065" y="10690"/>
                      <a:pt x="621462" y="27927"/>
                    </a:cubicBezTo>
                    <a:lnTo>
                      <a:pt x="1560006" y="527252"/>
                    </a:lnTo>
                    <a:cubicBezTo>
                      <a:pt x="1689595" y="596197"/>
                      <a:pt x="1794068" y="771083"/>
                      <a:pt x="1793356" y="917869"/>
                    </a:cubicBezTo>
                    <a:lnTo>
                      <a:pt x="1785202" y="2594690"/>
                    </a:lnTo>
                    <a:cubicBezTo>
                      <a:pt x="1784935" y="2649735"/>
                      <a:pt x="1769913" y="2693012"/>
                      <a:pt x="1744406" y="2721969"/>
                    </a:cubicBezTo>
                    <a:lnTo>
                      <a:pt x="1731656" y="2732619"/>
                    </a:lnTo>
                    <a:lnTo>
                      <a:pt x="1734231" y="2735678"/>
                    </a:lnTo>
                    <a:lnTo>
                      <a:pt x="1356418" y="3053676"/>
                    </a:lnTo>
                    <a:lnTo>
                      <a:pt x="1354675" y="3051607"/>
                    </a:lnTo>
                    <a:lnTo>
                      <a:pt x="1338190" y="3065376"/>
                    </a:lnTo>
                    <a:cubicBezTo>
                      <a:pt x="1295493" y="3090881"/>
                      <a:pt x="1236689" y="3089421"/>
                      <a:pt x="1171894" y="3054950"/>
                    </a:cubicBezTo>
                    <a:lnTo>
                      <a:pt x="233353" y="2555623"/>
                    </a:lnTo>
                    <a:cubicBezTo>
                      <a:pt x="103763" y="2486679"/>
                      <a:pt x="-711" y="2311792"/>
                      <a:pt x="3" y="2165006"/>
                    </a:cubicBezTo>
                    <a:lnTo>
                      <a:pt x="8155" y="488185"/>
                    </a:lnTo>
                    <a:cubicBezTo>
                      <a:pt x="8424" y="433141"/>
                      <a:pt x="23445" y="389864"/>
                      <a:pt x="48952" y="360906"/>
                    </a:cubicBezTo>
                    <a:lnTo>
                      <a:pt x="64339" y="348054"/>
                    </a:lnTo>
                    <a:lnTo>
                      <a:pt x="62952" y="346405"/>
                    </a:lnTo>
                    <a:lnTo>
                      <a:pt x="440765" y="28408"/>
                    </a:lnTo>
                    <a:lnTo>
                      <a:pt x="441320" y="29067"/>
                    </a:lnTo>
                    <a:lnTo>
                      <a:pt x="455167" y="17501"/>
                    </a:lnTo>
                    <a:cubicBezTo>
                      <a:pt x="476516" y="4748"/>
                      <a:pt x="501890" y="-1264"/>
                      <a:pt x="530028" y="222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87A20794-9EAD-44F7-81A9-CB6547003FF5}"/>
                  </a:ext>
                </a:extLst>
              </p:cNvPr>
              <p:cNvSpPr/>
              <p:nvPr/>
            </p:nvSpPr>
            <p:spPr>
              <a:xfrm flipH="1">
                <a:off x="863600" y="795593"/>
                <a:ext cx="1010021" cy="2584300"/>
              </a:xfrm>
              <a:custGeom>
                <a:avLst/>
                <a:gdLst>
                  <a:gd name="csX0" fmla="*/ 1010021 w 1010021"/>
                  <a:gd name="csY0" fmla="*/ 0 h 2584300"/>
                  <a:gd name="csX1" fmla="*/ 233353 w 1010021"/>
                  <a:gd name="csY1" fmla="*/ 413205 h 2584300"/>
                  <a:gd name="csX2" fmla="*/ 3 w 1010021"/>
                  <a:gd name="csY2" fmla="*/ 803821 h 2584300"/>
                  <a:gd name="csX3" fmla="*/ 8156 w 1010021"/>
                  <a:gd name="csY3" fmla="*/ 2480642 h 2584300"/>
                  <a:gd name="csX4" fmla="*/ 27099 w 1010021"/>
                  <a:gd name="csY4" fmla="*/ 2574285 h 2584300"/>
                  <a:gd name="csX5" fmla="*/ 33605 w 1010021"/>
                  <a:gd name="csY5" fmla="*/ 2584300 h 2584300"/>
                  <a:gd name="csX6" fmla="*/ 33627 w 1010021"/>
                  <a:gd name="csY6" fmla="*/ 2516308 h 2584300"/>
                  <a:gd name="csX7" fmla="*/ 50802 w 1010021"/>
                  <a:gd name="csY7" fmla="*/ 854621 h 2584300"/>
                  <a:gd name="csX8" fmla="*/ 284152 w 1010021"/>
                  <a:gd name="csY8" fmla="*/ 464005 h 2584300"/>
                  <a:gd name="csX9" fmla="*/ 1010021 w 1010021"/>
                  <a:gd name="csY9" fmla="*/ 331 h 25843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1010021" h="2584300">
                    <a:moveTo>
                      <a:pt x="1010021" y="0"/>
                    </a:moveTo>
                    <a:lnTo>
                      <a:pt x="233353" y="413205"/>
                    </a:lnTo>
                    <a:cubicBezTo>
                      <a:pt x="103764" y="482149"/>
                      <a:pt x="-711" y="657035"/>
                      <a:pt x="3" y="803821"/>
                    </a:cubicBezTo>
                    <a:lnTo>
                      <a:pt x="8156" y="2480642"/>
                    </a:lnTo>
                    <a:cubicBezTo>
                      <a:pt x="8335" y="2517339"/>
                      <a:pt x="15070" y="2548805"/>
                      <a:pt x="27099" y="2574285"/>
                    </a:cubicBezTo>
                    <a:lnTo>
                      <a:pt x="33605" y="2584300"/>
                    </a:lnTo>
                    <a:lnTo>
                      <a:pt x="33627" y="2516308"/>
                    </a:lnTo>
                    <a:cubicBezTo>
                      <a:pt x="36111" y="1988342"/>
                      <a:pt x="53180" y="1343694"/>
                      <a:pt x="50802" y="854621"/>
                    </a:cubicBezTo>
                    <a:cubicBezTo>
                      <a:pt x="50088" y="707835"/>
                      <a:pt x="154563" y="532949"/>
                      <a:pt x="284152" y="464005"/>
                    </a:cubicBezTo>
                    <a:lnTo>
                      <a:pt x="1010021" y="331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1C7B947B-BCF4-83D5-840F-696949780578}"/>
                  </a:ext>
                </a:extLst>
              </p:cNvPr>
              <p:cNvSpPr/>
              <p:nvPr/>
            </p:nvSpPr>
            <p:spPr>
              <a:xfrm flipH="1">
                <a:off x="527049" y="831849"/>
                <a:ext cx="1212850" cy="2482001"/>
              </a:xfrm>
              <a:custGeom>
                <a:avLst/>
                <a:gdLst>
                  <a:gd name="csX0" fmla="*/ 1263329 w 1415987"/>
                  <a:gd name="csY0" fmla="*/ 222 h 2763561"/>
                  <a:gd name="csX1" fmla="*/ 1338190 w 1415987"/>
                  <a:gd name="csY1" fmla="*/ 17501 h 2763561"/>
                  <a:gd name="csX2" fmla="*/ 1407830 w 1415987"/>
                  <a:gd name="csY2" fmla="*/ 168872 h 2763561"/>
                  <a:gd name="csX3" fmla="*/ 1415983 w 1415987"/>
                  <a:gd name="csY3" fmla="*/ 1845693 h 2763561"/>
                  <a:gd name="csX4" fmla="*/ 1182632 w 1415987"/>
                  <a:gd name="csY4" fmla="*/ 2236309 h 2763561"/>
                  <a:gd name="csX5" fmla="*/ 244091 w 1415987"/>
                  <a:gd name="csY5" fmla="*/ 2735635 h 2763561"/>
                  <a:gd name="csX6" fmla="*/ 8156 w 1415987"/>
                  <a:gd name="csY6" fmla="*/ 2594690 h 2763561"/>
                  <a:gd name="csX7" fmla="*/ 3 w 1415987"/>
                  <a:gd name="csY7" fmla="*/ 917869 h 2763561"/>
                  <a:gd name="csX8" fmla="*/ 233353 w 1415987"/>
                  <a:gd name="csY8" fmla="*/ 527253 h 2763561"/>
                  <a:gd name="csX9" fmla="*/ 1171895 w 1415987"/>
                  <a:gd name="csY9" fmla="*/ 27927 h 2763561"/>
                  <a:gd name="csX10" fmla="*/ 1263329 w 1415987"/>
                  <a:gd name="csY10" fmla="*/ 222 h 27635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1415987" h="2763561">
                    <a:moveTo>
                      <a:pt x="1263329" y="222"/>
                    </a:moveTo>
                    <a:cubicBezTo>
                      <a:pt x="1291467" y="-1264"/>
                      <a:pt x="1316842" y="4748"/>
                      <a:pt x="1338190" y="17501"/>
                    </a:cubicBezTo>
                    <a:cubicBezTo>
                      <a:pt x="1380886" y="43007"/>
                      <a:pt x="1407473" y="95479"/>
                      <a:pt x="1407830" y="168872"/>
                    </a:cubicBezTo>
                    <a:lnTo>
                      <a:pt x="1415983" y="1845693"/>
                    </a:lnTo>
                    <a:cubicBezTo>
                      <a:pt x="1416696" y="1992479"/>
                      <a:pt x="1312222" y="2167364"/>
                      <a:pt x="1182632" y="2236309"/>
                    </a:cubicBezTo>
                    <a:lnTo>
                      <a:pt x="244091" y="2735635"/>
                    </a:lnTo>
                    <a:cubicBezTo>
                      <a:pt x="114502" y="2804579"/>
                      <a:pt x="8870" y="2741476"/>
                      <a:pt x="8156" y="2594690"/>
                    </a:cubicBezTo>
                    <a:lnTo>
                      <a:pt x="3" y="917869"/>
                    </a:lnTo>
                    <a:cubicBezTo>
                      <a:pt x="-711" y="771083"/>
                      <a:pt x="103764" y="596197"/>
                      <a:pt x="233353" y="527253"/>
                    </a:cubicBezTo>
                    <a:lnTo>
                      <a:pt x="1171895" y="27927"/>
                    </a:lnTo>
                    <a:cubicBezTo>
                      <a:pt x="1204292" y="10691"/>
                      <a:pt x="1235192" y="1708"/>
                      <a:pt x="1263329" y="22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9B05396E-BE01-540F-3E49-6ACCB2EF2F24}"/>
                  </a:ext>
                </a:extLst>
              </p:cNvPr>
              <p:cNvSpPr/>
              <p:nvPr/>
            </p:nvSpPr>
            <p:spPr>
              <a:xfrm>
                <a:off x="601182" y="929869"/>
                <a:ext cx="1030506" cy="2303580"/>
              </a:xfrm>
              <a:custGeom>
                <a:avLst/>
                <a:gdLst>
                  <a:gd name="csX0" fmla="*/ 972133 w 1030506"/>
                  <a:gd name="csY0" fmla="*/ 549962 h 2303580"/>
                  <a:gd name="csX1" fmla="*/ 996362 w 1030506"/>
                  <a:gd name="csY1" fmla="*/ 552246 h 2303580"/>
                  <a:gd name="csX2" fmla="*/ 1030506 w 1030506"/>
                  <a:gd name="csY2" fmla="*/ 611228 h 2303580"/>
                  <a:gd name="csX3" fmla="*/ 1026871 w 1030506"/>
                  <a:gd name="csY3" fmla="*/ 2279122 h 2303580"/>
                  <a:gd name="csX4" fmla="*/ 992556 w 1030506"/>
                  <a:gd name="csY4" fmla="*/ 2298986 h 2303580"/>
                  <a:gd name="csX5" fmla="*/ 992557 w 1030506"/>
                  <a:gd name="csY5" fmla="*/ 2298986 h 2303580"/>
                  <a:gd name="csX6" fmla="*/ 958413 w 1030506"/>
                  <a:gd name="csY6" fmla="*/ 2240003 h 2303580"/>
                  <a:gd name="csX7" fmla="*/ 962047 w 1030506"/>
                  <a:gd name="csY7" fmla="*/ 572110 h 2303580"/>
                  <a:gd name="csX8" fmla="*/ 972133 w 1030506"/>
                  <a:gd name="csY8" fmla="*/ 549962 h 2303580"/>
                  <a:gd name="csX9" fmla="*/ 852333 w 1030506"/>
                  <a:gd name="csY9" fmla="*/ 481506 h 2303580"/>
                  <a:gd name="csX10" fmla="*/ 876562 w 1030506"/>
                  <a:gd name="csY10" fmla="*/ 483790 h 2303580"/>
                  <a:gd name="csX11" fmla="*/ 910705 w 1030506"/>
                  <a:gd name="csY11" fmla="*/ 542772 h 2303580"/>
                  <a:gd name="csX12" fmla="*/ 907071 w 1030506"/>
                  <a:gd name="csY12" fmla="*/ 2210666 h 2303580"/>
                  <a:gd name="csX13" fmla="*/ 872755 w 1030506"/>
                  <a:gd name="csY13" fmla="*/ 2230530 h 2303580"/>
                  <a:gd name="csX14" fmla="*/ 838612 w 1030506"/>
                  <a:gd name="csY14" fmla="*/ 2171548 h 2303580"/>
                  <a:gd name="csX15" fmla="*/ 842247 w 1030506"/>
                  <a:gd name="csY15" fmla="*/ 503654 h 2303580"/>
                  <a:gd name="csX16" fmla="*/ 852333 w 1030506"/>
                  <a:gd name="csY16" fmla="*/ 481506 h 2303580"/>
                  <a:gd name="csX17" fmla="*/ 732531 w 1030506"/>
                  <a:gd name="csY17" fmla="*/ 413050 h 2303580"/>
                  <a:gd name="csX18" fmla="*/ 756760 w 1030506"/>
                  <a:gd name="csY18" fmla="*/ 415334 h 2303580"/>
                  <a:gd name="csX19" fmla="*/ 790903 w 1030506"/>
                  <a:gd name="csY19" fmla="*/ 474315 h 2303580"/>
                  <a:gd name="csX20" fmla="*/ 787269 w 1030506"/>
                  <a:gd name="csY20" fmla="*/ 2142210 h 2303580"/>
                  <a:gd name="csX21" fmla="*/ 752954 w 1030506"/>
                  <a:gd name="csY21" fmla="*/ 2162074 h 2303580"/>
                  <a:gd name="csX22" fmla="*/ 718810 w 1030506"/>
                  <a:gd name="csY22" fmla="*/ 2103091 h 2303580"/>
                  <a:gd name="csX23" fmla="*/ 722445 w 1030506"/>
                  <a:gd name="csY23" fmla="*/ 435198 h 2303580"/>
                  <a:gd name="csX24" fmla="*/ 732531 w 1030506"/>
                  <a:gd name="csY24" fmla="*/ 413050 h 2303580"/>
                  <a:gd name="csX25" fmla="*/ 612729 w 1030506"/>
                  <a:gd name="csY25" fmla="*/ 344593 h 2303580"/>
                  <a:gd name="csX26" fmla="*/ 636958 w 1030506"/>
                  <a:gd name="csY26" fmla="*/ 346877 h 2303580"/>
                  <a:gd name="csX27" fmla="*/ 671101 w 1030506"/>
                  <a:gd name="csY27" fmla="*/ 405859 h 2303580"/>
                  <a:gd name="csX28" fmla="*/ 667467 w 1030506"/>
                  <a:gd name="csY28" fmla="*/ 2073753 h 2303580"/>
                  <a:gd name="csX29" fmla="*/ 633152 w 1030506"/>
                  <a:gd name="csY29" fmla="*/ 2093617 h 2303580"/>
                  <a:gd name="csX30" fmla="*/ 633153 w 1030506"/>
                  <a:gd name="csY30" fmla="*/ 2093617 h 2303580"/>
                  <a:gd name="csX31" fmla="*/ 599010 w 1030506"/>
                  <a:gd name="csY31" fmla="*/ 2034635 h 2303580"/>
                  <a:gd name="csX32" fmla="*/ 602643 w 1030506"/>
                  <a:gd name="csY32" fmla="*/ 366741 h 2303580"/>
                  <a:gd name="csX33" fmla="*/ 612729 w 1030506"/>
                  <a:gd name="csY33" fmla="*/ 344593 h 2303580"/>
                  <a:gd name="csX34" fmla="*/ 492927 w 1030506"/>
                  <a:gd name="csY34" fmla="*/ 276137 h 2303580"/>
                  <a:gd name="csX35" fmla="*/ 517156 w 1030506"/>
                  <a:gd name="csY35" fmla="*/ 278420 h 2303580"/>
                  <a:gd name="csX36" fmla="*/ 551300 w 1030506"/>
                  <a:gd name="csY36" fmla="*/ 337404 h 2303580"/>
                  <a:gd name="csX37" fmla="*/ 547666 w 1030506"/>
                  <a:gd name="csY37" fmla="*/ 2005297 h 2303580"/>
                  <a:gd name="csX38" fmla="*/ 513350 w 1030506"/>
                  <a:gd name="csY38" fmla="*/ 2025161 h 2303580"/>
                  <a:gd name="csX39" fmla="*/ 513351 w 1030506"/>
                  <a:gd name="csY39" fmla="*/ 2025161 h 2303580"/>
                  <a:gd name="csX40" fmla="*/ 479208 w 1030506"/>
                  <a:gd name="csY40" fmla="*/ 1966179 h 2303580"/>
                  <a:gd name="csX41" fmla="*/ 482841 w 1030506"/>
                  <a:gd name="csY41" fmla="*/ 298285 h 2303580"/>
                  <a:gd name="csX42" fmla="*/ 492927 w 1030506"/>
                  <a:gd name="csY42" fmla="*/ 276137 h 2303580"/>
                  <a:gd name="csX43" fmla="*/ 373125 w 1030506"/>
                  <a:gd name="csY43" fmla="*/ 207681 h 2303580"/>
                  <a:gd name="csX44" fmla="*/ 397354 w 1030506"/>
                  <a:gd name="csY44" fmla="*/ 209964 h 2303580"/>
                  <a:gd name="csX45" fmla="*/ 431498 w 1030506"/>
                  <a:gd name="csY45" fmla="*/ 268947 h 2303580"/>
                  <a:gd name="csX46" fmla="*/ 427864 w 1030506"/>
                  <a:gd name="csY46" fmla="*/ 1936841 h 2303580"/>
                  <a:gd name="csX47" fmla="*/ 393549 w 1030506"/>
                  <a:gd name="csY47" fmla="*/ 1956705 h 2303580"/>
                  <a:gd name="csX48" fmla="*/ 393549 w 1030506"/>
                  <a:gd name="csY48" fmla="*/ 1956704 h 2303580"/>
                  <a:gd name="csX49" fmla="*/ 359405 w 1030506"/>
                  <a:gd name="csY49" fmla="*/ 1897722 h 2303580"/>
                  <a:gd name="csX50" fmla="*/ 363039 w 1030506"/>
                  <a:gd name="csY50" fmla="*/ 229829 h 2303580"/>
                  <a:gd name="csX51" fmla="*/ 373125 w 1030506"/>
                  <a:gd name="csY51" fmla="*/ 207681 h 2303580"/>
                  <a:gd name="csX52" fmla="*/ 253324 w 1030506"/>
                  <a:gd name="csY52" fmla="*/ 139224 h 2303580"/>
                  <a:gd name="csX53" fmla="*/ 277553 w 1030506"/>
                  <a:gd name="csY53" fmla="*/ 141508 h 2303580"/>
                  <a:gd name="csX54" fmla="*/ 311696 w 1030506"/>
                  <a:gd name="csY54" fmla="*/ 200491 h 2303580"/>
                  <a:gd name="csX55" fmla="*/ 308062 w 1030506"/>
                  <a:gd name="csY55" fmla="*/ 1868384 h 2303580"/>
                  <a:gd name="csX56" fmla="*/ 273747 w 1030506"/>
                  <a:gd name="csY56" fmla="*/ 1888249 h 2303580"/>
                  <a:gd name="csX57" fmla="*/ 239603 w 1030506"/>
                  <a:gd name="csY57" fmla="*/ 1829266 h 2303580"/>
                  <a:gd name="csX58" fmla="*/ 243238 w 1030506"/>
                  <a:gd name="csY58" fmla="*/ 161372 h 2303580"/>
                  <a:gd name="csX59" fmla="*/ 253324 w 1030506"/>
                  <a:gd name="csY59" fmla="*/ 139224 h 2303580"/>
                  <a:gd name="csX60" fmla="*/ 133522 w 1030506"/>
                  <a:gd name="csY60" fmla="*/ 70768 h 2303580"/>
                  <a:gd name="csX61" fmla="*/ 157751 w 1030506"/>
                  <a:gd name="csY61" fmla="*/ 73052 h 2303580"/>
                  <a:gd name="csX62" fmla="*/ 191895 w 1030506"/>
                  <a:gd name="csY62" fmla="*/ 132034 h 2303580"/>
                  <a:gd name="csX63" fmla="*/ 188260 w 1030506"/>
                  <a:gd name="csY63" fmla="*/ 1799928 h 2303580"/>
                  <a:gd name="csX64" fmla="*/ 153945 w 1030506"/>
                  <a:gd name="csY64" fmla="*/ 1819793 h 2303580"/>
                  <a:gd name="csX65" fmla="*/ 119802 w 1030506"/>
                  <a:gd name="csY65" fmla="*/ 1760810 h 2303580"/>
                  <a:gd name="csX66" fmla="*/ 123436 w 1030506"/>
                  <a:gd name="csY66" fmla="*/ 92916 h 2303580"/>
                  <a:gd name="csX67" fmla="*/ 133522 w 1030506"/>
                  <a:gd name="csY67" fmla="*/ 70768 h 2303580"/>
                  <a:gd name="csX68" fmla="*/ 13720 w 1030506"/>
                  <a:gd name="csY68" fmla="*/ 2312 h 2303580"/>
                  <a:gd name="csX69" fmla="*/ 37949 w 1030506"/>
                  <a:gd name="csY69" fmla="*/ 4596 h 2303580"/>
                  <a:gd name="csX70" fmla="*/ 72092 w 1030506"/>
                  <a:gd name="csY70" fmla="*/ 63577 h 2303580"/>
                  <a:gd name="csX71" fmla="*/ 68459 w 1030506"/>
                  <a:gd name="csY71" fmla="*/ 1731472 h 2303580"/>
                  <a:gd name="csX72" fmla="*/ 34143 w 1030506"/>
                  <a:gd name="csY72" fmla="*/ 1751336 h 2303580"/>
                  <a:gd name="csX73" fmla="*/ 34144 w 1030506"/>
                  <a:gd name="csY73" fmla="*/ 1751336 h 2303580"/>
                  <a:gd name="csX74" fmla="*/ 1 w 1030506"/>
                  <a:gd name="csY74" fmla="*/ 1692353 h 2303580"/>
                  <a:gd name="csX75" fmla="*/ 3634 w 1030506"/>
                  <a:gd name="csY75" fmla="*/ 24460 h 2303580"/>
                  <a:gd name="csX76" fmla="*/ 13720 w 1030506"/>
                  <a:gd name="csY76" fmla="*/ 2312 h 230358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</a:cxnLst>
                <a:rect l="l" t="t" r="r" b="b"/>
                <a:pathLst>
                  <a:path w="1030506" h="2303580">
                    <a:moveTo>
                      <a:pt x="972133" y="549962"/>
                    </a:moveTo>
                    <a:cubicBezTo>
                      <a:pt x="978344" y="546367"/>
                      <a:pt x="986910" y="546844"/>
                      <a:pt x="996362" y="552246"/>
                    </a:cubicBezTo>
                    <a:cubicBezTo>
                      <a:pt x="1015267" y="563048"/>
                      <a:pt x="1030552" y="589454"/>
                      <a:pt x="1030506" y="611228"/>
                    </a:cubicBezTo>
                    <a:cubicBezTo>
                      <a:pt x="1029295" y="1167193"/>
                      <a:pt x="1028083" y="1723157"/>
                      <a:pt x="1026871" y="2279122"/>
                    </a:cubicBezTo>
                    <a:cubicBezTo>
                      <a:pt x="1026824" y="2300894"/>
                      <a:pt x="1011460" y="2309788"/>
                      <a:pt x="992556" y="2298986"/>
                    </a:cubicBezTo>
                    <a:lnTo>
                      <a:pt x="992557" y="2298986"/>
                    </a:lnTo>
                    <a:cubicBezTo>
                      <a:pt x="973653" y="2288183"/>
                      <a:pt x="958366" y="2261776"/>
                      <a:pt x="958413" y="2240003"/>
                    </a:cubicBezTo>
                    <a:lnTo>
                      <a:pt x="962047" y="572110"/>
                    </a:lnTo>
                    <a:cubicBezTo>
                      <a:pt x="962071" y="561223"/>
                      <a:pt x="965923" y="553557"/>
                      <a:pt x="972133" y="549962"/>
                    </a:cubicBezTo>
                    <a:close/>
                    <a:moveTo>
                      <a:pt x="852333" y="481506"/>
                    </a:moveTo>
                    <a:cubicBezTo>
                      <a:pt x="858542" y="477912"/>
                      <a:pt x="867110" y="478388"/>
                      <a:pt x="876562" y="483790"/>
                    </a:cubicBezTo>
                    <a:cubicBezTo>
                      <a:pt x="895466" y="494592"/>
                      <a:pt x="910752" y="520999"/>
                      <a:pt x="910705" y="542772"/>
                    </a:cubicBezTo>
                    <a:cubicBezTo>
                      <a:pt x="909493" y="1098737"/>
                      <a:pt x="908283" y="1654701"/>
                      <a:pt x="907071" y="2210666"/>
                    </a:cubicBezTo>
                    <a:cubicBezTo>
                      <a:pt x="907023" y="2232440"/>
                      <a:pt x="891660" y="2241333"/>
                      <a:pt x="872755" y="2230530"/>
                    </a:cubicBezTo>
                    <a:cubicBezTo>
                      <a:pt x="853851" y="2219728"/>
                      <a:pt x="838565" y="2193320"/>
                      <a:pt x="838612" y="2171548"/>
                    </a:cubicBezTo>
                    <a:lnTo>
                      <a:pt x="842247" y="503654"/>
                    </a:lnTo>
                    <a:cubicBezTo>
                      <a:pt x="842271" y="492767"/>
                      <a:pt x="846123" y="485101"/>
                      <a:pt x="852333" y="481506"/>
                    </a:cubicBezTo>
                    <a:close/>
                    <a:moveTo>
                      <a:pt x="732531" y="413050"/>
                    </a:moveTo>
                    <a:cubicBezTo>
                      <a:pt x="738741" y="409455"/>
                      <a:pt x="747308" y="409932"/>
                      <a:pt x="756760" y="415334"/>
                    </a:cubicBezTo>
                    <a:cubicBezTo>
                      <a:pt x="775665" y="426136"/>
                      <a:pt x="790951" y="452543"/>
                      <a:pt x="790903" y="474315"/>
                    </a:cubicBezTo>
                    <a:cubicBezTo>
                      <a:pt x="789692" y="1030281"/>
                      <a:pt x="788480" y="1586245"/>
                      <a:pt x="787269" y="2142210"/>
                    </a:cubicBezTo>
                    <a:cubicBezTo>
                      <a:pt x="787221" y="2163983"/>
                      <a:pt x="771858" y="2172876"/>
                      <a:pt x="752954" y="2162074"/>
                    </a:cubicBezTo>
                    <a:cubicBezTo>
                      <a:pt x="734050" y="2151272"/>
                      <a:pt x="718763" y="2124864"/>
                      <a:pt x="718810" y="2103091"/>
                    </a:cubicBezTo>
                    <a:lnTo>
                      <a:pt x="722445" y="435198"/>
                    </a:lnTo>
                    <a:cubicBezTo>
                      <a:pt x="722468" y="424312"/>
                      <a:pt x="726321" y="416645"/>
                      <a:pt x="732531" y="413050"/>
                    </a:cubicBezTo>
                    <a:close/>
                    <a:moveTo>
                      <a:pt x="612729" y="344593"/>
                    </a:moveTo>
                    <a:cubicBezTo>
                      <a:pt x="618939" y="340999"/>
                      <a:pt x="627507" y="341476"/>
                      <a:pt x="636958" y="346877"/>
                    </a:cubicBezTo>
                    <a:cubicBezTo>
                      <a:pt x="655862" y="357679"/>
                      <a:pt x="671149" y="384086"/>
                      <a:pt x="671101" y="405859"/>
                    </a:cubicBezTo>
                    <a:cubicBezTo>
                      <a:pt x="669890" y="961825"/>
                      <a:pt x="668679" y="1517788"/>
                      <a:pt x="667467" y="2073753"/>
                    </a:cubicBezTo>
                    <a:cubicBezTo>
                      <a:pt x="667420" y="2095527"/>
                      <a:pt x="652056" y="2104420"/>
                      <a:pt x="633152" y="2093617"/>
                    </a:cubicBezTo>
                    <a:lnTo>
                      <a:pt x="633153" y="2093617"/>
                    </a:lnTo>
                    <a:cubicBezTo>
                      <a:pt x="614248" y="2082816"/>
                      <a:pt x="598961" y="2056408"/>
                      <a:pt x="599010" y="2034635"/>
                    </a:cubicBezTo>
                    <a:lnTo>
                      <a:pt x="602643" y="366741"/>
                    </a:lnTo>
                    <a:cubicBezTo>
                      <a:pt x="602667" y="355855"/>
                      <a:pt x="606519" y="348188"/>
                      <a:pt x="612729" y="344593"/>
                    </a:cubicBezTo>
                    <a:close/>
                    <a:moveTo>
                      <a:pt x="492927" y="276137"/>
                    </a:moveTo>
                    <a:cubicBezTo>
                      <a:pt x="499137" y="272542"/>
                      <a:pt x="507704" y="273019"/>
                      <a:pt x="517156" y="278420"/>
                    </a:cubicBezTo>
                    <a:cubicBezTo>
                      <a:pt x="536061" y="289223"/>
                      <a:pt x="551347" y="315631"/>
                      <a:pt x="551300" y="337404"/>
                    </a:cubicBezTo>
                    <a:cubicBezTo>
                      <a:pt x="550088" y="893368"/>
                      <a:pt x="548876" y="1449332"/>
                      <a:pt x="547666" y="2005297"/>
                    </a:cubicBezTo>
                    <a:cubicBezTo>
                      <a:pt x="547618" y="2027070"/>
                      <a:pt x="532255" y="2035964"/>
                      <a:pt x="513350" y="2025161"/>
                    </a:cubicBezTo>
                    <a:lnTo>
                      <a:pt x="513351" y="2025161"/>
                    </a:lnTo>
                    <a:cubicBezTo>
                      <a:pt x="494446" y="2014359"/>
                      <a:pt x="479160" y="1987952"/>
                      <a:pt x="479208" y="1966179"/>
                    </a:cubicBezTo>
                    <a:lnTo>
                      <a:pt x="482841" y="298285"/>
                    </a:lnTo>
                    <a:cubicBezTo>
                      <a:pt x="482865" y="287398"/>
                      <a:pt x="486718" y="279731"/>
                      <a:pt x="492927" y="276137"/>
                    </a:cubicBezTo>
                    <a:close/>
                    <a:moveTo>
                      <a:pt x="373125" y="207681"/>
                    </a:moveTo>
                    <a:cubicBezTo>
                      <a:pt x="379335" y="204086"/>
                      <a:pt x="387902" y="204563"/>
                      <a:pt x="397354" y="209964"/>
                    </a:cubicBezTo>
                    <a:cubicBezTo>
                      <a:pt x="416260" y="220766"/>
                      <a:pt x="431546" y="247173"/>
                      <a:pt x="431498" y="268947"/>
                    </a:cubicBezTo>
                    <a:cubicBezTo>
                      <a:pt x="430286" y="824912"/>
                      <a:pt x="429074" y="1380876"/>
                      <a:pt x="427864" y="1936841"/>
                    </a:cubicBezTo>
                    <a:cubicBezTo>
                      <a:pt x="427817" y="1958614"/>
                      <a:pt x="412453" y="1967507"/>
                      <a:pt x="393549" y="1956705"/>
                    </a:cubicBezTo>
                    <a:lnTo>
                      <a:pt x="393549" y="1956704"/>
                    </a:lnTo>
                    <a:cubicBezTo>
                      <a:pt x="374644" y="1945902"/>
                      <a:pt x="359358" y="1919496"/>
                      <a:pt x="359405" y="1897722"/>
                    </a:cubicBezTo>
                    <a:lnTo>
                      <a:pt x="363039" y="229829"/>
                    </a:lnTo>
                    <a:cubicBezTo>
                      <a:pt x="363063" y="218942"/>
                      <a:pt x="366916" y="211275"/>
                      <a:pt x="373125" y="207681"/>
                    </a:cubicBezTo>
                    <a:close/>
                    <a:moveTo>
                      <a:pt x="253324" y="139224"/>
                    </a:moveTo>
                    <a:cubicBezTo>
                      <a:pt x="259534" y="135629"/>
                      <a:pt x="268101" y="136107"/>
                      <a:pt x="277553" y="141508"/>
                    </a:cubicBezTo>
                    <a:cubicBezTo>
                      <a:pt x="296458" y="152309"/>
                      <a:pt x="311744" y="178717"/>
                      <a:pt x="311696" y="200491"/>
                    </a:cubicBezTo>
                    <a:cubicBezTo>
                      <a:pt x="310485" y="756456"/>
                      <a:pt x="309274" y="1312419"/>
                      <a:pt x="308062" y="1868384"/>
                    </a:cubicBezTo>
                    <a:cubicBezTo>
                      <a:pt x="308015" y="1890158"/>
                      <a:pt x="292651" y="1899051"/>
                      <a:pt x="273747" y="1888249"/>
                    </a:cubicBezTo>
                    <a:cubicBezTo>
                      <a:pt x="254843" y="1877447"/>
                      <a:pt x="239556" y="1851039"/>
                      <a:pt x="239603" y="1829266"/>
                    </a:cubicBezTo>
                    <a:lnTo>
                      <a:pt x="243238" y="161372"/>
                    </a:lnTo>
                    <a:cubicBezTo>
                      <a:pt x="243262" y="150486"/>
                      <a:pt x="247114" y="142819"/>
                      <a:pt x="253324" y="139224"/>
                    </a:cubicBezTo>
                    <a:close/>
                    <a:moveTo>
                      <a:pt x="133522" y="70768"/>
                    </a:moveTo>
                    <a:cubicBezTo>
                      <a:pt x="139732" y="67173"/>
                      <a:pt x="148299" y="67650"/>
                      <a:pt x="157751" y="73052"/>
                    </a:cubicBezTo>
                    <a:cubicBezTo>
                      <a:pt x="176656" y="83854"/>
                      <a:pt x="191942" y="110261"/>
                      <a:pt x="191895" y="132034"/>
                    </a:cubicBezTo>
                    <a:cubicBezTo>
                      <a:pt x="190683" y="687999"/>
                      <a:pt x="189472" y="1243963"/>
                      <a:pt x="188260" y="1799928"/>
                    </a:cubicBezTo>
                    <a:cubicBezTo>
                      <a:pt x="188213" y="1821701"/>
                      <a:pt x="172849" y="1830594"/>
                      <a:pt x="153945" y="1819793"/>
                    </a:cubicBezTo>
                    <a:cubicBezTo>
                      <a:pt x="135042" y="1808990"/>
                      <a:pt x="119755" y="1782583"/>
                      <a:pt x="119802" y="1760810"/>
                    </a:cubicBezTo>
                    <a:lnTo>
                      <a:pt x="123436" y="92916"/>
                    </a:lnTo>
                    <a:cubicBezTo>
                      <a:pt x="123460" y="82029"/>
                      <a:pt x="127312" y="74363"/>
                      <a:pt x="133522" y="70768"/>
                    </a:cubicBezTo>
                    <a:close/>
                    <a:moveTo>
                      <a:pt x="13720" y="2312"/>
                    </a:moveTo>
                    <a:cubicBezTo>
                      <a:pt x="19931" y="-1283"/>
                      <a:pt x="28498" y="-806"/>
                      <a:pt x="37949" y="4596"/>
                    </a:cubicBezTo>
                    <a:cubicBezTo>
                      <a:pt x="56854" y="15398"/>
                      <a:pt x="72140" y="41804"/>
                      <a:pt x="72092" y="63577"/>
                    </a:cubicBezTo>
                    <a:cubicBezTo>
                      <a:pt x="70882" y="619543"/>
                      <a:pt x="69670" y="1175507"/>
                      <a:pt x="68459" y="1731472"/>
                    </a:cubicBezTo>
                    <a:cubicBezTo>
                      <a:pt x="68411" y="1753245"/>
                      <a:pt x="53048" y="1762139"/>
                      <a:pt x="34143" y="1751336"/>
                    </a:cubicBezTo>
                    <a:lnTo>
                      <a:pt x="34144" y="1751336"/>
                    </a:lnTo>
                    <a:cubicBezTo>
                      <a:pt x="15240" y="1740533"/>
                      <a:pt x="-47" y="1714126"/>
                      <a:pt x="1" y="1692353"/>
                    </a:cubicBezTo>
                    <a:lnTo>
                      <a:pt x="3634" y="24460"/>
                    </a:lnTo>
                    <a:cubicBezTo>
                      <a:pt x="3658" y="13573"/>
                      <a:pt x="7511" y="5907"/>
                      <a:pt x="13720" y="231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524F749F-F43F-E72B-A2EF-60AFD262EB17}"/>
                  </a:ext>
                </a:extLst>
              </p:cNvPr>
              <p:cNvSpPr/>
              <p:nvPr/>
            </p:nvSpPr>
            <p:spPr>
              <a:xfrm rot="1735973">
                <a:off x="1309969" y="-480529"/>
                <a:ext cx="571677" cy="119922"/>
              </a:xfrm>
              <a:custGeom>
                <a:avLst/>
                <a:gdLst>
                  <a:gd name="csX0" fmla="*/ 36621 w 571677"/>
                  <a:gd name="csY0" fmla="*/ 4712 h 119922"/>
                  <a:gd name="csX1" fmla="*/ 59961 w 571677"/>
                  <a:gd name="csY1" fmla="*/ 0 h 119922"/>
                  <a:gd name="csX2" fmla="*/ 534908 w 571677"/>
                  <a:gd name="csY2" fmla="*/ 0 h 119922"/>
                  <a:gd name="csX3" fmla="*/ 558248 w 571677"/>
                  <a:gd name="csY3" fmla="*/ 4712 h 119922"/>
                  <a:gd name="csX4" fmla="*/ 565900 w 571677"/>
                  <a:gd name="csY4" fmla="*/ 9871 h 119922"/>
                  <a:gd name="csX5" fmla="*/ 545191 w 571677"/>
                  <a:gd name="csY5" fmla="*/ 9871 h 119922"/>
                  <a:gd name="csX6" fmla="*/ 511148 w 571677"/>
                  <a:gd name="csY6" fmla="*/ 23972 h 119922"/>
                  <a:gd name="csX7" fmla="*/ 497048 w 571677"/>
                  <a:gd name="csY7" fmla="*/ 58014 h 119922"/>
                  <a:gd name="csX8" fmla="*/ 497048 w 571677"/>
                  <a:gd name="csY8" fmla="*/ 58013 h 119922"/>
                  <a:gd name="csX9" fmla="*/ 497048 w 571677"/>
                  <a:gd name="csY9" fmla="*/ 58014 h 119922"/>
                  <a:gd name="csX10" fmla="*/ 497048 w 571677"/>
                  <a:gd name="csY10" fmla="*/ 58014 h 119922"/>
                  <a:gd name="csX11" fmla="*/ 511148 w 571677"/>
                  <a:gd name="csY11" fmla="*/ 92055 h 119922"/>
                  <a:gd name="csX12" fmla="*/ 545191 w 571677"/>
                  <a:gd name="csY12" fmla="*/ 106156 h 119922"/>
                  <a:gd name="csX13" fmla="*/ 571677 w 571677"/>
                  <a:gd name="csY13" fmla="*/ 106156 h 119922"/>
                  <a:gd name="csX14" fmla="*/ 558248 w 571677"/>
                  <a:gd name="csY14" fmla="*/ 115210 h 119922"/>
                  <a:gd name="csX15" fmla="*/ 534908 w 571677"/>
                  <a:gd name="csY15" fmla="*/ 119922 h 119922"/>
                  <a:gd name="csX16" fmla="*/ 59961 w 571677"/>
                  <a:gd name="csY16" fmla="*/ 119922 h 119922"/>
                  <a:gd name="csX17" fmla="*/ 0 w 571677"/>
                  <a:gd name="csY17" fmla="*/ 59961 h 119922"/>
                  <a:gd name="csX18" fmla="*/ 36621 w 571677"/>
                  <a:gd name="csY18" fmla="*/ 4712 h 1199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571677" h="119922">
                    <a:moveTo>
                      <a:pt x="36621" y="4712"/>
                    </a:moveTo>
                    <a:cubicBezTo>
                      <a:pt x="43795" y="1678"/>
                      <a:pt x="51682" y="0"/>
                      <a:pt x="59961" y="0"/>
                    </a:cubicBezTo>
                    <a:lnTo>
                      <a:pt x="534908" y="0"/>
                    </a:lnTo>
                    <a:cubicBezTo>
                      <a:pt x="543187" y="0"/>
                      <a:pt x="551074" y="1678"/>
                      <a:pt x="558248" y="4712"/>
                    </a:cubicBezTo>
                    <a:lnTo>
                      <a:pt x="565900" y="9871"/>
                    </a:lnTo>
                    <a:lnTo>
                      <a:pt x="545191" y="9871"/>
                    </a:lnTo>
                    <a:cubicBezTo>
                      <a:pt x="531896" y="9871"/>
                      <a:pt x="519860" y="15259"/>
                      <a:pt x="511148" y="23972"/>
                    </a:cubicBezTo>
                    <a:lnTo>
                      <a:pt x="497048" y="58014"/>
                    </a:lnTo>
                    <a:lnTo>
                      <a:pt x="497048" y="58013"/>
                    </a:lnTo>
                    <a:lnTo>
                      <a:pt x="497048" y="58014"/>
                    </a:lnTo>
                    <a:lnTo>
                      <a:pt x="497048" y="58014"/>
                    </a:lnTo>
                    <a:lnTo>
                      <a:pt x="511148" y="92055"/>
                    </a:lnTo>
                    <a:cubicBezTo>
                      <a:pt x="519860" y="100768"/>
                      <a:pt x="531896" y="106156"/>
                      <a:pt x="545191" y="106156"/>
                    </a:cubicBezTo>
                    <a:lnTo>
                      <a:pt x="571677" y="106156"/>
                    </a:lnTo>
                    <a:lnTo>
                      <a:pt x="558248" y="115210"/>
                    </a:lnTo>
                    <a:cubicBezTo>
                      <a:pt x="551074" y="118244"/>
                      <a:pt x="543187" y="119922"/>
                      <a:pt x="534908" y="119922"/>
                    </a:cubicBezTo>
                    <a:lnTo>
                      <a:pt x="59961" y="119922"/>
                    </a:lnTo>
                    <a:cubicBezTo>
                      <a:pt x="26845" y="119922"/>
                      <a:pt x="0" y="93077"/>
                      <a:pt x="0" y="59961"/>
                    </a:cubicBezTo>
                    <a:cubicBezTo>
                      <a:pt x="0" y="35124"/>
                      <a:pt x="15100" y="13814"/>
                      <a:pt x="36621" y="471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D4D20D4F-E4C5-93D1-636A-715DF6EC17C0}"/>
                  </a:ext>
                </a:extLst>
              </p:cNvPr>
              <p:cNvSpPr/>
              <p:nvPr/>
            </p:nvSpPr>
            <p:spPr>
              <a:xfrm>
                <a:off x="803891" y="436580"/>
                <a:ext cx="1308963" cy="2776195"/>
              </a:xfrm>
              <a:custGeom>
                <a:avLst/>
                <a:gdLst>
                  <a:gd name="csX0" fmla="*/ 36282 w 1308963"/>
                  <a:gd name="csY0" fmla="*/ 0 h 2776195"/>
                  <a:gd name="csX1" fmla="*/ 54481 w 1308963"/>
                  <a:gd name="csY1" fmla="*/ 7600 h 2776195"/>
                  <a:gd name="csX2" fmla="*/ 1059165 w 1308963"/>
                  <a:gd name="csY2" fmla="*/ 542113 h 2776195"/>
                  <a:gd name="csX3" fmla="*/ 1308960 w 1308963"/>
                  <a:gd name="csY3" fmla="*/ 960258 h 2776195"/>
                  <a:gd name="csX4" fmla="*/ 1300344 w 1308963"/>
                  <a:gd name="csY4" fmla="*/ 2732018 h 2776195"/>
                  <a:gd name="csX5" fmla="*/ 1247858 w 1308963"/>
                  <a:gd name="csY5" fmla="*/ 2776195 h 2776195"/>
                  <a:gd name="csX6" fmla="*/ 1256573 w 1308963"/>
                  <a:gd name="csY6" fmla="*/ 984070 h 2776195"/>
                  <a:gd name="csX7" fmla="*/ 1006778 w 1308963"/>
                  <a:gd name="csY7" fmla="*/ 565925 h 2776195"/>
                  <a:gd name="csX8" fmla="*/ 2094 w 1308963"/>
                  <a:gd name="csY8" fmla="*/ 31412 h 2776195"/>
                  <a:gd name="csX9" fmla="*/ 0 w 1308963"/>
                  <a:gd name="csY9" fmla="*/ 30537 h 2776195"/>
                  <a:gd name="csX10" fmla="*/ 36282 w 1308963"/>
                  <a:gd name="csY10" fmla="*/ 0 h 277619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1308963" h="2776195">
                    <a:moveTo>
                      <a:pt x="36282" y="0"/>
                    </a:moveTo>
                    <a:lnTo>
                      <a:pt x="54481" y="7600"/>
                    </a:lnTo>
                    <a:lnTo>
                      <a:pt x="1059165" y="542113"/>
                    </a:lnTo>
                    <a:cubicBezTo>
                      <a:pt x="1197887" y="615917"/>
                      <a:pt x="1309722" y="803128"/>
                      <a:pt x="1308960" y="960258"/>
                    </a:cubicBezTo>
                    <a:lnTo>
                      <a:pt x="1300344" y="2732018"/>
                    </a:lnTo>
                    <a:lnTo>
                      <a:pt x="1247858" y="2776195"/>
                    </a:lnTo>
                    <a:lnTo>
                      <a:pt x="1256573" y="984070"/>
                    </a:lnTo>
                    <a:cubicBezTo>
                      <a:pt x="1257335" y="826940"/>
                      <a:pt x="1145500" y="639729"/>
                      <a:pt x="1006778" y="565925"/>
                    </a:cubicBezTo>
                    <a:lnTo>
                      <a:pt x="2094" y="31412"/>
                    </a:lnTo>
                    <a:lnTo>
                      <a:pt x="0" y="30537"/>
                    </a:lnTo>
                    <a:lnTo>
                      <a:pt x="36282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414EA511-618F-A03B-6E4B-5937B4761A80}"/>
                  </a:ext>
                </a:extLst>
              </p:cNvPr>
              <p:cNvSpPr/>
              <p:nvPr/>
            </p:nvSpPr>
            <p:spPr>
              <a:xfrm>
                <a:off x="1975811" y="1495168"/>
                <a:ext cx="201278" cy="411898"/>
              </a:xfrm>
              <a:custGeom>
                <a:avLst/>
                <a:gdLst>
                  <a:gd name="csX0" fmla="*/ 1263329 w 1415987"/>
                  <a:gd name="csY0" fmla="*/ 222 h 2763561"/>
                  <a:gd name="csX1" fmla="*/ 1338190 w 1415987"/>
                  <a:gd name="csY1" fmla="*/ 17501 h 2763561"/>
                  <a:gd name="csX2" fmla="*/ 1407830 w 1415987"/>
                  <a:gd name="csY2" fmla="*/ 168872 h 2763561"/>
                  <a:gd name="csX3" fmla="*/ 1415983 w 1415987"/>
                  <a:gd name="csY3" fmla="*/ 1845693 h 2763561"/>
                  <a:gd name="csX4" fmla="*/ 1182632 w 1415987"/>
                  <a:gd name="csY4" fmla="*/ 2236309 h 2763561"/>
                  <a:gd name="csX5" fmla="*/ 244091 w 1415987"/>
                  <a:gd name="csY5" fmla="*/ 2735635 h 2763561"/>
                  <a:gd name="csX6" fmla="*/ 8156 w 1415987"/>
                  <a:gd name="csY6" fmla="*/ 2594690 h 2763561"/>
                  <a:gd name="csX7" fmla="*/ 3 w 1415987"/>
                  <a:gd name="csY7" fmla="*/ 917869 h 2763561"/>
                  <a:gd name="csX8" fmla="*/ 233353 w 1415987"/>
                  <a:gd name="csY8" fmla="*/ 527253 h 2763561"/>
                  <a:gd name="csX9" fmla="*/ 1171895 w 1415987"/>
                  <a:gd name="csY9" fmla="*/ 27927 h 2763561"/>
                  <a:gd name="csX10" fmla="*/ 1263329 w 1415987"/>
                  <a:gd name="csY10" fmla="*/ 222 h 27635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1415987" h="2763561">
                    <a:moveTo>
                      <a:pt x="1263329" y="222"/>
                    </a:moveTo>
                    <a:cubicBezTo>
                      <a:pt x="1291467" y="-1264"/>
                      <a:pt x="1316842" y="4748"/>
                      <a:pt x="1338190" y="17501"/>
                    </a:cubicBezTo>
                    <a:cubicBezTo>
                      <a:pt x="1380886" y="43007"/>
                      <a:pt x="1407473" y="95479"/>
                      <a:pt x="1407830" y="168872"/>
                    </a:cubicBezTo>
                    <a:lnTo>
                      <a:pt x="1415983" y="1845693"/>
                    </a:lnTo>
                    <a:cubicBezTo>
                      <a:pt x="1416696" y="1992479"/>
                      <a:pt x="1312222" y="2167364"/>
                      <a:pt x="1182632" y="2236309"/>
                    </a:cubicBezTo>
                    <a:lnTo>
                      <a:pt x="244091" y="2735635"/>
                    </a:lnTo>
                    <a:cubicBezTo>
                      <a:pt x="114502" y="2804579"/>
                      <a:pt x="8870" y="2741476"/>
                      <a:pt x="8156" y="2594690"/>
                    </a:cubicBezTo>
                    <a:lnTo>
                      <a:pt x="3" y="917869"/>
                    </a:lnTo>
                    <a:cubicBezTo>
                      <a:pt x="-711" y="771083"/>
                      <a:pt x="103764" y="596197"/>
                      <a:pt x="233353" y="527253"/>
                    </a:cubicBezTo>
                    <a:lnTo>
                      <a:pt x="1171895" y="27927"/>
                    </a:lnTo>
                    <a:cubicBezTo>
                      <a:pt x="1204292" y="10691"/>
                      <a:pt x="1235192" y="1708"/>
                      <a:pt x="1263329" y="22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FD44E727-1557-305B-2BDC-40FFB96D8C1A}"/>
                  </a:ext>
                </a:extLst>
              </p:cNvPr>
              <p:cNvSpPr/>
              <p:nvPr/>
            </p:nvSpPr>
            <p:spPr>
              <a:xfrm>
                <a:off x="1975811" y="2514343"/>
                <a:ext cx="201278" cy="411898"/>
              </a:xfrm>
              <a:custGeom>
                <a:avLst/>
                <a:gdLst>
                  <a:gd name="csX0" fmla="*/ 1263329 w 1415987"/>
                  <a:gd name="csY0" fmla="*/ 222 h 2763561"/>
                  <a:gd name="csX1" fmla="*/ 1338190 w 1415987"/>
                  <a:gd name="csY1" fmla="*/ 17501 h 2763561"/>
                  <a:gd name="csX2" fmla="*/ 1407830 w 1415987"/>
                  <a:gd name="csY2" fmla="*/ 168872 h 2763561"/>
                  <a:gd name="csX3" fmla="*/ 1415983 w 1415987"/>
                  <a:gd name="csY3" fmla="*/ 1845693 h 2763561"/>
                  <a:gd name="csX4" fmla="*/ 1182632 w 1415987"/>
                  <a:gd name="csY4" fmla="*/ 2236309 h 2763561"/>
                  <a:gd name="csX5" fmla="*/ 244091 w 1415987"/>
                  <a:gd name="csY5" fmla="*/ 2735635 h 2763561"/>
                  <a:gd name="csX6" fmla="*/ 8156 w 1415987"/>
                  <a:gd name="csY6" fmla="*/ 2594690 h 2763561"/>
                  <a:gd name="csX7" fmla="*/ 3 w 1415987"/>
                  <a:gd name="csY7" fmla="*/ 917869 h 2763561"/>
                  <a:gd name="csX8" fmla="*/ 233353 w 1415987"/>
                  <a:gd name="csY8" fmla="*/ 527253 h 2763561"/>
                  <a:gd name="csX9" fmla="*/ 1171895 w 1415987"/>
                  <a:gd name="csY9" fmla="*/ 27927 h 2763561"/>
                  <a:gd name="csX10" fmla="*/ 1263329 w 1415987"/>
                  <a:gd name="csY10" fmla="*/ 222 h 27635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1415987" h="2763561">
                    <a:moveTo>
                      <a:pt x="1263329" y="222"/>
                    </a:moveTo>
                    <a:cubicBezTo>
                      <a:pt x="1291467" y="-1264"/>
                      <a:pt x="1316842" y="4748"/>
                      <a:pt x="1338190" y="17501"/>
                    </a:cubicBezTo>
                    <a:cubicBezTo>
                      <a:pt x="1380886" y="43007"/>
                      <a:pt x="1407473" y="95479"/>
                      <a:pt x="1407830" y="168872"/>
                    </a:cubicBezTo>
                    <a:lnTo>
                      <a:pt x="1415983" y="1845693"/>
                    </a:lnTo>
                    <a:cubicBezTo>
                      <a:pt x="1416696" y="1992479"/>
                      <a:pt x="1312222" y="2167364"/>
                      <a:pt x="1182632" y="2236309"/>
                    </a:cubicBezTo>
                    <a:lnTo>
                      <a:pt x="244091" y="2735635"/>
                    </a:lnTo>
                    <a:cubicBezTo>
                      <a:pt x="114502" y="2804579"/>
                      <a:pt x="8870" y="2741476"/>
                      <a:pt x="8156" y="2594690"/>
                    </a:cubicBezTo>
                    <a:lnTo>
                      <a:pt x="3" y="917869"/>
                    </a:lnTo>
                    <a:cubicBezTo>
                      <a:pt x="-711" y="771083"/>
                      <a:pt x="103764" y="596197"/>
                      <a:pt x="233353" y="527253"/>
                    </a:cubicBezTo>
                    <a:lnTo>
                      <a:pt x="1171895" y="27927"/>
                    </a:lnTo>
                    <a:cubicBezTo>
                      <a:pt x="1204292" y="10691"/>
                      <a:pt x="1235192" y="1708"/>
                      <a:pt x="1263329" y="22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8652079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104</Words>
  <Application>Microsoft Office PowerPoint</Application>
  <PresentationFormat>A4 210 x 297 mm</PresentationFormat>
  <Paragraphs>23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popi16_スーツケースの取り間違いが多発しています！</dc:title>
  <dc:subject>popi16_スーツケースの取り間違いが多発しています！</dc:subject>
  <dc:creator>でじけろお</dc:creator>
  <cp:revision>1</cp:revision>
  <dcterms:created xsi:type="dcterms:W3CDTF">2014-12-04T06:28:15Z</dcterms:created>
  <dcterms:modified xsi:type="dcterms:W3CDTF">2026-01-21T02:57:04Z</dcterms:modified>
  <cp:version>1</cp:version>
</cp:coreProperties>
</file>